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92" r:id="rId4"/>
    <p:sldId id="282" r:id="rId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38" autoAdjust="0"/>
    <p:restoredTop sz="98217" autoAdjust="0"/>
  </p:normalViewPr>
  <p:slideViewPr>
    <p:cSldViewPr snapToObjects="1">
      <p:cViewPr>
        <p:scale>
          <a:sx n="80" d="100"/>
          <a:sy n="80" d="100"/>
        </p:scale>
        <p:origin x="-43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802.11-13/1055r0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802.11-13/1055r0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802.11-13/1055r0</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Mark Hamilton, Spectralink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11-13/1216r0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Mark Hamilton</a:t>
            </a:r>
            <a:r>
              <a:rPr lang="en-GB" dirty="0" smtClean="0"/>
              <a:t>, Spectralink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Tag </a:t>
            </a:r>
            <a:r>
              <a:rPr lang="en-GB" dirty="0" smtClean="0"/>
              <a:t>Solution – Proposal 2</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99990941"/>
              </p:ext>
            </p:extLst>
          </p:nvPr>
        </p:nvGraphicFramePr>
        <p:xfrm>
          <a:off x="511175" y="2351088"/>
          <a:ext cx="8121650" cy="2363787"/>
        </p:xfrm>
        <a:graphic>
          <a:graphicData uri="http://schemas.openxmlformats.org/presentationml/2006/ole">
            <mc:AlternateContent xmlns:mc="http://schemas.openxmlformats.org/markup-compatibility/2006">
              <mc:Choice xmlns:v="urn:schemas-microsoft-com:vml" Requires="v">
                <p:oleObj spid="_x0000_s3112" name="Document" r:id="rId4" imgW="8253286" imgH="2409862" progId="Word.Document.8">
                  <p:embed/>
                </p:oleObj>
              </mc:Choice>
              <mc:Fallback>
                <p:oleObj name="Document" r:id="rId4" imgW="8253286" imgH="2409862" progId="Word.Document.8">
                  <p:embed/>
                  <p:pic>
                    <p:nvPicPr>
                      <p:cNvPr id="0" name="Picture 3"/>
                      <p:cNvPicPr>
                        <a:picLocks noChangeAspect="1" noChangeArrowheads="1"/>
                      </p:cNvPicPr>
                      <p:nvPr/>
                    </p:nvPicPr>
                    <p:blipFill>
                      <a:blip r:embed="rId5"/>
                      <a:srcRect/>
                      <a:stretch>
                        <a:fillRect/>
                      </a:stretch>
                    </p:blipFill>
                    <p:spPr bwMode="auto">
                      <a:xfrm>
                        <a:off x="511175" y="2351088"/>
                        <a:ext cx="8121650" cy="2363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Mark Hamilton, Spectralink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Work now in progress on P802.1Qbz and P802.11ak has shown that the method currently defined in IEEE 802.1Q for adding and removing tags (e.g., the VLAN tag) to frames on LLC media (e.g., 802.11) is untenable.  A new scheme </a:t>
            </a:r>
            <a:r>
              <a:rPr lang="en-GB" dirty="0" smtClean="0"/>
              <a:t>has been proposed </a:t>
            </a:r>
            <a:r>
              <a:rPr lang="en-GB" dirty="0" smtClean="0"/>
              <a:t>in P802.1Qbz Draft 1.3 for use by P802.11ak. </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This </a:t>
            </a:r>
            <a:r>
              <a:rPr lang="en-GB" dirty="0" smtClean="0"/>
              <a:t>presentation </a:t>
            </a:r>
            <a:r>
              <a:rPr lang="en-GB" dirty="0" smtClean="0"/>
              <a:t>contains an alternative solution proposal.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Mark Hamilton, Spectralink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is a variation of 11-13/1055, with an alternate (and hopefully much simpler) solution to be considered by members.</a:t>
            </a:r>
            <a:r>
              <a:rPr lang="en-GB" dirty="0" smtClean="0"/>
              <a:t>	</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a:t>
            </a:r>
            <a:r>
              <a:rPr lang="en-GB" dirty="0" smtClean="0"/>
              <a:t>more complete version of this presentation is document 11-13/0952r2.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4172931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38"/>
          <p:cNvGrpSpPr>
            <a:grpSpLocks noChangeAspect="1"/>
          </p:cNvGrpSpPr>
          <p:nvPr/>
        </p:nvGrpSpPr>
        <p:grpSpPr bwMode="auto">
          <a:xfrm>
            <a:off x="2031489" y="2149274"/>
            <a:ext cx="1510130" cy="142776"/>
            <a:chOff x="3120" y="3600"/>
            <a:chExt cx="2112" cy="200"/>
          </a:xfrm>
        </p:grpSpPr>
        <p:sp>
          <p:nvSpPr>
            <p:cNvPr id="90"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93"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94"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cxnSp>
        <p:nvCxnSpPr>
          <p:cNvPr id="84" name="Straight Connector 83"/>
          <p:cNvCxnSpPr/>
          <p:nvPr/>
        </p:nvCxnSpPr>
        <p:spPr bwMode="auto">
          <a:xfrm flipH="1">
            <a:off x="1058843" y="2204864"/>
            <a:ext cx="1216032" cy="0"/>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flipH="1">
            <a:off x="5849112" y="2229210"/>
            <a:ext cx="1117584" cy="0"/>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3347864" y="2204864"/>
            <a:ext cx="1216032"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7085838" y="2142842"/>
            <a:ext cx="971813" cy="91881"/>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8" y="2165276"/>
            <a:ext cx="1510130" cy="142776"/>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88087" y="6475413"/>
            <a:ext cx="3184520" cy="180975"/>
          </a:xfrm>
        </p:spPr>
        <p:txBody>
          <a:bodyPr/>
          <a:lstStyle/>
          <a:p>
            <a:r>
              <a:rPr lang="en-GB" dirty="0"/>
              <a:t>Mark Hamilton, Spectralink</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1654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1654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16546"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0467"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0467"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0467"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0467"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2046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2046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2046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2046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2046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2046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24388"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24388"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2831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2200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5861702" y="3296341"/>
            <a:ext cx="2448272" cy="3361996"/>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TextBox 2"/>
          <p:cNvSpPr txBox="1"/>
          <p:nvPr/>
        </p:nvSpPr>
        <p:spPr>
          <a:xfrm>
            <a:off x="107360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7487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49901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8" name="TextBox 77"/>
          <p:cNvSpPr txBox="1"/>
          <p:nvPr/>
        </p:nvSpPr>
        <p:spPr>
          <a:xfrm>
            <a:off x="7597852"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5" name="TextBox 84"/>
          <p:cNvSpPr txBox="1"/>
          <p:nvPr/>
        </p:nvSpPr>
        <p:spPr>
          <a:xfrm>
            <a:off x="7597852"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7487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49901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7487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49901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49901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16855"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Translate only at “last hop” on 802.11</a:t>
            </a:r>
            <a:r>
              <a:rPr lang="en-US" dirty="0">
                <a:solidFill>
                  <a:srgbClr val="FF0000"/>
                </a:solidFill>
              </a:rPr>
              <a:t/>
            </a:r>
            <a:br>
              <a:rPr lang="en-US" dirty="0">
                <a:solidFill>
                  <a:srgbClr val="FF0000"/>
                </a:solidFill>
              </a:rPr>
            </a:br>
            <a:r>
              <a:rPr lang="en-US" sz="2400" dirty="0" smtClean="0">
                <a:solidFill>
                  <a:srgbClr val="FF0000"/>
                </a:solidFill>
              </a:rPr>
              <a:t>All remaining </a:t>
            </a:r>
            <a:r>
              <a:rPr lang="en-US" sz="2400" dirty="0" smtClean="0">
                <a:solidFill>
                  <a:srgbClr val="FF0000"/>
                </a:solidFill>
              </a:rPr>
              <a:t>tags must be translated </a:t>
            </a:r>
            <a:r>
              <a:rPr lang="en-US" sz="2400" dirty="0" smtClean="0">
                <a:solidFill>
                  <a:srgbClr val="FF0000"/>
                </a:solidFill>
              </a:rPr>
              <a:t>by B5,</a:t>
            </a:r>
            <a:br>
              <a:rPr lang="en-US" sz="2400" dirty="0" smtClean="0">
                <a:solidFill>
                  <a:srgbClr val="FF0000"/>
                </a:solidFill>
              </a:rPr>
            </a:br>
            <a:r>
              <a:rPr lang="en-US" sz="2400" dirty="0" smtClean="0">
                <a:solidFill>
                  <a:srgbClr val="FF0000"/>
                </a:solidFill>
              </a:rPr>
              <a:t>but it does that today, and already knows how</a:t>
            </a:r>
            <a:endParaRPr lang="en-US" dirty="0">
              <a:solidFill>
                <a:srgbClr val="FF0000"/>
              </a:solidFill>
            </a:endParaRPr>
          </a:p>
        </p:txBody>
      </p:sp>
      <p:sp>
        <p:nvSpPr>
          <p:cNvPr id="100" name="TextBox 99"/>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101" name="TextBox 100"/>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encoding</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104" name="TextBox 103"/>
          <p:cNvSpPr txBox="1"/>
          <p:nvPr/>
        </p:nvSpPr>
        <p:spPr>
          <a:xfrm>
            <a:off x="5317725" y="442446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05" name="TextBox 104"/>
          <p:cNvSpPr txBox="1"/>
          <p:nvPr/>
        </p:nvSpPr>
        <p:spPr>
          <a:xfrm>
            <a:off x="5313782" y="3296341"/>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06" name="TextBox 105"/>
          <p:cNvSpPr txBox="1"/>
          <p:nvPr/>
        </p:nvSpPr>
        <p:spPr>
          <a:xfrm>
            <a:off x="5324293" y="4961062"/>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07" name="TextBox 106"/>
          <p:cNvSpPr txBox="1"/>
          <p:nvPr/>
        </p:nvSpPr>
        <p:spPr>
          <a:xfrm>
            <a:off x="5348620" y="5448107"/>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08" name="TextBox 107"/>
          <p:cNvSpPr txBox="1"/>
          <p:nvPr/>
        </p:nvSpPr>
        <p:spPr>
          <a:xfrm>
            <a:off x="6455017" y="453804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09" name="TextBox 108"/>
          <p:cNvSpPr txBox="1"/>
          <p:nvPr/>
        </p:nvSpPr>
        <p:spPr>
          <a:xfrm>
            <a:off x="6564961" y="5039677"/>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110" name="TextBox 109"/>
          <p:cNvSpPr txBox="1"/>
          <p:nvPr/>
        </p:nvSpPr>
        <p:spPr>
          <a:xfrm>
            <a:off x="6524232" y="5549932"/>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26" name="TextBox 25"/>
          <p:cNvSpPr txBox="1"/>
          <p:nvPr/>
        </p:nvSpPr>
        <p:spPr>
          <a:xfrm>
            <a:off x="166693" y="4049377"/>
            <a:ext cx="1905330" cy="646331"/>
          </a:xfrm>
          <a:prstGeom prst="rect">
            <a:avLst/>
          </a:prstGeom>
          <a:noFill/>
        </p:spPr>
        <p:txBody>
          <a:bodyPr wrap="none" rtlCol="0">
            <a:spAutoFit/>
          </a:bodyPr>
          <a:lstStyle/>
          <a:p>
            <a:r>
              <a:rPr lang="en-US" sz="1800" dirty="0" smtClean="0">
                <a:solidFill>
                  <a:schemeClr val="tx1"/>
                </a:solidFill>
              </a:rPr>
              <a:t>L/T encoded, even</a:t>
            </a:r>
          </a:p>
          <a:p>
            <a:r>
              <a:rPr lang="en-US" sz="1800" dirty="0">
                <a:solidFill>
                  <a:schemeClr val="tx1"/>
                </a:solidFill>
              </a:rPr>
              <a:t>o</a:t>
            </a:r>
            <a:r>
              <a:rPr lang="en-US" sz="1800" dirty="0" smtClean="0">
                <a:solidFill>
                  <a:schemeClr val="tx1"/>
                </a:solidFill>
              </a:rPr>
              <a:t>n 802.11ak link</a:t>
            </a:r>
            <a:endParaRPr lang="en-US" sz="1800" dirty="0">
              <a:solidFill>
                <a:schemeClr val="tx1"/>
              </a:solidFill>
            </a:endParaRPr>
          </a:p>
        </p:txBody>
      </p:sp>
      <p:cxnSp>
        <p:nvCxnSpPr>
          <p:cNvPr id="36" name="Straight Arrow Connector 35"/>
          <p:cNvCxnSpPr>
            <a:stCxn id="26" idx="3"/>
          </p:cNvCxnSpPr>
          <p:nvPr/>
        </p:nvCxnSpPr>
        <p:spPr bwMode="auto">
          <a:xfrm flipV="1">
            <a:off x="2072023" y="4293096"/>
            <a:ext cx="379032" cy="79447"/>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11" name="Straight Arrow Connector 110"/>
          <p:cNvCxnSpPr>
            <a:stCxn id="26" idx="3"/>
          </p:cNvCxnSpPr>
          <p:nvPr/>
        </p:nvCxnSpPr>
        <p:spPr bwMode="auto">
          <a:xfrm>
            <a:off x="2072023" y="4372543"/>
            <a:ext cx="2788009"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265360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5078</TotalTime>
  <Words>219</Words>
  <Application>Microsoft Office PowerPoint</Application>
  <PresentationFormat>On-screen Show (4:3)</PresentationFormat>
  <Paragraphs>94</Paragraphs>
  <Slides>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802-11-template</vt:lpstr>
      <vt:lpstr>Microsoft Word 97 - 2003 Document</vt:lpstr>
      <vt:lpstr>Tag Solution – Proposal 2</vt:lpstr>
      <vt:lpstr>Abstract</vt:lpstr>
      <vt:lpstr>References</vt:lpstr>
      <vt:lpstr>Translate only at “last hop” on 802.11 All remaining tags must be translated by B5, but it does that today, and already knows how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Mark Hamilton</cp:lastModifiedBy>
  <cp:revision>83</cp:revision>
  <cp:lastPrinted>1601-01-01T00:00:00Z</cp:lastPrinted>
  <dcterms:created xsi:type="dcterms:W3CDTF">2010-02-15T12:38:41Z</dcterms:created>
  <dcterms:modified xsi:type="dcterms:W3CDTF">2013-09-19T01:18:30Z</dcterms:modified>
</cp:coreProperties>
</file>