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slides/slide248.xml" ContentType="application/vnd.openxmlformats-officedocument.presentationml.slide+xml"/>
  <Override PartName="/ppt/slideLayouts/slideLayout5.xml" ContentType="application/vnd.openxmlformats-officedocument.presentationml.slideLayout+xml"/>
  <Override PartName="/ppt/slides/slide179.xml" ContentType="application/vnd.openxmlformats-officedocument.presentationml.slide+xml"/>
  <Override PartName="/ppt/notesSlides/notesSlide48.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slides/slide45.xml" ContentType="application/vnd.openxmlformats-officedocument.presentationml.slide+xml"/>
  <Override PartName="/ppt/slides/slide108.xml" ContentType="application/vnd.openxmlformats-officedocument.presentationml.slide+xml"/>
  <Override PartName="/ppt/slides/slide323.xml" ContentType="application/vnd.openxmlformats-officedocument.presentationml.slide+xml"/>
  <Override PartName="/ppt/slides/slide254.xml" ContentType="application/vnd.openxmlformats-officedocument.presentationml.slide+xml"/>
  <Override PartName="/ppt/slides/slide185.xml" ContentType="application/vnd.openxmlformats-officedocument.presentationml.slide+xml"/>
  <Override PartName="/ppt/notesSlides/notesSlide54.xml" ContentType="application/vnd.openxmlformats-officedocument.presentationml.notesSlide+xml"/>
  <Override PartName="/ppt/slides/slide3.xml" ContentType="application/vnd.openxmlformats-officedocument.presentationml.slide+xml"/>
  <Override PartName="/ppt/notesSlides/notesSlide38.xml" ContentType="application/vnd.openxmlformats-officedocument.presentationml.notesSlide+xml"/>
  <Override PartName="/ppt/slides/slide114.xml" ContentType="application/vnd.openxmlformats-officedocument.presentationml.slide+xml"/>
  <Override PartName="/ppt/notesMasters/notesMaster1.xml" ContentType="application/vnd.openxmlformats-officedocument.presentationml.notesMaster+xml"/>
  <Override PartName="/ppt/slides/slide260.xml" ContentType="application/vnd.openxmlformats-officedocument.presentationml.slide+xml"/>
  <Override PartName="/ppt/slides/slide35.xml" ContentType="application/vnd.openxmlformats-officedocument.presentationml.slide+xml"/>
  <Override PartName="/ppt/slides/slide191.xml" ContentType="application/vnd.openxmlformats-officedocument.presentationml.slide+xml"/>
  <Override PartName="/ppt/slides/slide357.xml" ContentType="application/vnd.openxmlformats-officedocument.presentationml.slide+xml"/>
  <Override PartName="/ppt/slideLayouts/slideLayout1.xml" ContentType="application/vnd.openxmlformats-officedocument.presentationml.slideLayout+xml"/>
  <Override PartName="/ppt/slides/slide288.xml" ContentType="application/vnd.openxmlformats-officedocument.presentationml.slide+xml"/>
  <Override PartName="/ppt/slides/slide175.xml" ContentType="application/vnd.openxmlformats-officedocument.presentationml.slide+xml"/>
  <Override PartName="/ppt/slides/slide390.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slides/slide41.xml" ContentType="application/vnd.openxmlformats-officedocument.presentationml.slide+xml"/>
  <Override PartName="/ppt/slides/slide217.xml" ContentType="application/vnd.openxmlformats-officedocument.presentationml.slide+xml"/>
  <Override PartName="/ppt/slides/slide104.xml" ContentType="application/vnd.openxmlformats-officedocument.presentationml.slide+xml"/>
  <Override PartName="/ppt/slides/slide148.xml" ContentType="application/vnd.openxmlformats-officedocument.presentationml.slide+xml"/>
  <Override PartName="/ppt/slides/slide363.xml" ContentType="application/vnd.openxmlformats-officedocument.presentationml.slide+xml"/>
  <Override PartName="/ppt/slides/slide250.xml" ContentType="application/vnd.openxmlformats-officedocument.presentationml.slide+xml"/>
  <Default Extension="xml" ContentType="application/xml"/>
  <Override PartName="/ppt/slides/slide69.xml" ContentType="application/vnd.openxmlformats-officedocument.presentationml.slide+xml"/>
  <Override PartName="/ppt/slides/slide181.xml" ContentType="application/vnd.openxmlformats-officedocument.presentationml.slide+xml"/>
  <Override PartName="/ppt/slides/slide347.xml" ContentType="application/vnd.openxmlformats-officedocument.presentationml.slide+xml"/>
  <Override PartName="/ppt/notesSlides/notesSlide50.xml" ContentType="application/vnd.openxmlformats-officedocument.presentationml.notesSlide+xml"/>
  <Override PartName="/ppt/slides/slide278.xml" ContentType="application/vnd.openxmlformats-officedocument.presentationml.slide+xml"/>
  <Override PartName="/docProps/app.xml" ContentType="application/vnd.openxmlformats-officedocument.extended-properties+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slides/slide31.xml" ContentType="application/vnd.openxmlformats-officedocument.presentationml.slide+xml"/>
  <Override PartName="/ppt/slides/slide207.xml" ContentType="application/vnd.openxmlformats-officedocument.presentationml.slide+xml"/>
  <Override PartName="/ppt/slides/slide353.xml" ContentType="application/vnd.openxmlformats-officedocument.presentationml.slide+xml"/>
  <Override PartName="/ppt/slides/slide138.xml" ContentType="application/vnd.openxmlformats-officedocument.presentationml.slide+xml"/>
  <Override PartName="/ppt/slides/slide284.xml" ContentType="application/vnd.openxmlformats-officedocument.presentationml.slide+xml"/>
  <Override PartName="/ppt/slides/slide59.xml" ContentType="application/vnd.openxmlformats-officedocument.presentationml.slide+xml"/>
  <Override PartName="/ppt/slides/slide171.xml" ContentType="application/vnd.openxmlformats-officedocument.presentationml.slide+xml"/>
  <Override PartName="/ppt/commentAuthors.xml" ContentType="application/vnd.openxmlformats-officedocument.presentationml.commentAuthors+xml"/>
  <Override PartName="/ppt/notesSlides/notesSlide40.xml" ContentType="application/vnd.openxmlformats-officedocument.presentationml.notesSlide+xml"/>
  <Override PartName="/ppt/slides/slide199.xml" ContentType="application/vnd.openxmlformats-officedocument.presentationml.slide+xml"/>
  <Override PartName="/ppt/notesSlides/notesSlide68.xml" ContentType="application/vnd.openxmlformats-officedocument.presentationml.notesSlide+xml"/>
  <Override PartName="/ppt/slides/slide213.xml" ContentType="application/vnd.openxmlformats-officedocument.presentationml.slide+xml"/>
  <Override PartName="/ppt/slides/slide144.xml" ContentType="application/vnd.openxmlformats-officedocument.presentationml.slide+xml"/>
  <Override PartName="/ppt/slides/slide65.xml" ContentType="application/vnd.openxmlformats-officedocument.presentationml.slide+xml"/>
  <Override PartName="/ppt/slides/slide343.xml" ContentType="application/vnd.openxmlformats-officedocument.presentationml.slide+xml"/>
  <Override PartName="/ppt/notesSlides/notesSlide4.xml" ContentType="application/vnd.openxmlformats-officedocument.presentationml.notesSlide+xml"/>
  <Override PartName="/ppt/slides/slide387.xml" ContentType="application/vnd.openxmlformats-officedocument.presentationml.slide+xml"/>
  <Override PartName="/ppt/slides/slide274.xml" ContentType="application/vnd.openxmlformats-officedocument.presentationml.slide+xml"/>
  <Override PartName="/ppt/notesSlides/notesSlide74.xml" ContentType="application/vnd.openxmlformats-officedocument.presentationml.notesSlide+xml"/>
  <Override PartName="/ppt/slides/slide316.xml" ContentType="application/vnd.openxmlformats-officedocument.presentationml.slide+xml"/>
  <Override PartName="/ppt/slides/slide203.xml" ContentType="application/vnd.openxmlformats-officedocument.presentationml.slide+xml"/>
  <Override PartName="/ppt/slides/slide71.xml" ContentType="application/vnd.openxmlformats-officedocument.presentationml.slide+xml"/>
  <Override PartName="/ppt/slides/slide134.xml" ContentType="application/vnd.openxmlformats-officedocument.presentationml.slide+xml"/>
  <Override PartName="/ppt/slides/slide280.xml" ContentType="application/vnd.openxmlformats-officedocument.presentationml.slide+xml"/>
  <Override PartName="/ppt/slides/slide55.xml" ContentType="application/vnd.openxmlformats-officedocument.presentationml.slide+xml"/>
  <Override PartName="/ppt/slides/slide377.xml" ContentType="application/vnd.openxmlformats-officedocument.presentationml.slide+xml"/>
  <Override PartName="/ppt/slides/slide195.xml" ContentType="application/vnd.openxmlformats-officedocument.presentationml.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Override PartName="/ppt/slides/slide306.xml" ContentType="application/vnd.openxmlformats-officedocument.presentationml.slide+xml"/>
  <Override PartName="/ppt/slides/slide61.xml" ContentType="application/vnd.openxmlformats-officedocument.presentationml.slide+xml"/>
  <Override PartName="/ppt/slides/slide237.xml" ContentType="application/vnd.openxmlformats-officedocument.presentationml.slide+xml"/>
  <Override PartName="/ppt/slides/slide168.xml" ContentType="application/vnd.openxmlformats-officedocument.presentationml.slide+xml"/>
  <Override PartName="/ppt/slides/slide383.xml" ContentType="application/vnd.openxmlformats-officedocument.presentationml.slide+xml"/>
  <Override PartName="/ppt/slides/slide270.xml" ContentType="application/vnd.openxmlformats-officedocument.presentationml.slide+xml"/>
  <Override PartName="/ppt/handoutMasters/handoutMaster1.xml" ContentType="application/vnd.openxmlformats-officedocument.presentationml.handoutMaster+xml"/>
  <Override PartName="/ppt/slides/slide89.xml" ContentType="application/vnd.openxmlformats-officedocument.presentationml.slide+xml"/>
  <Override PartName="/ppt/slides/slide367.xml" ContentType="application/vnd.openxmlformats-officedocument.presentationml.slide+xml"/>
  <Override PartName="/ppt/notesSlides/notesSlide70.xml" ContentType="application/vnd.openxmlformats-officedocument.presentationml.notesSlide+xml"/>
  <Override PartName="/ppt/slides/slide298.xml" ContentType="application/vnd.openxmlformats-officedocument.presentationml.slide+xml"/>
  <Override PartName="/ppt/slides/slide312.xml" ContentType="application/vnd.openxmlformats-officedocument.presentationml.slide+xml"/>
  <Override PartName="/ppt/slides/slide130.xml" ContentType="application/vnd.openxmlformats-officedocument.presentationml.slide+xml"/>
  <Override PartName="/ppt/slides/slide18.xml" ContentType="application/vnd.openxmlformats-officedocument.presentationml.slide+xml"/>
  <Override PartName="/ppt/slides/slide243.xml" ContentType="application/vnd.openxmlformats-officedocument.presentationml.slide+xml"/>
  <Override PartName="/ppt/slides/slide51.xml" ContentType="application/vnd.openxmlformats-officedocument.presentationml.slide+xml"/>
  <Override PartName="/ppt/slides/slide227.xml" ContentType="application/vnd.openxmlformats-officedocument.presentationml.slide+xml"/>
  <Override PartName="/ppt/slides/slide95.xml" ContentType="application/vnd.openxmlformats-officedocument.presentationml.slide+xml"/>
  <Override PartName="/ppt/slides/slide373.xml" ContentType="application/vnd.openxmlformats-officedocument.presentationml.slide+xml"/>
  <Override PartName="/ppt/slides/slide158.xml" ContentType="application/vnd.openxmlformats-officedocument.presentationml.slide+xml"/>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slides/slide302.xml" ContentType="application/vnd.openxmlformats-officedocument.presentationml.slide+xml"/>
  <Override PartName="/ppt/slides/slide233.xml" ContentType="application/vnd.openxmlformats-officedocument.presentationml.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slides/slide294.xml" ContentType="application/vnd.openxmlformats-officedocument.presentationml.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slides/slide14.xml" ContentType="application/vnd.openxmlformats-officedocument.presentationml.slide+xml"/>
  <Override PartName="/ppt/slides/slide336.xml" ContentType="application/vnd.openxmlformats-officedocument.presentationml.slide+xml"/>
  <Override PartName="/ppt/slides/slide223.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slides/slide267.xml" ContentType="application/vnd.openxmlformats-officedocument.presentationml.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84.xml" ContentType="application/vnd.openxmlformats-officedocument.presentationml.notesSlide+xml"/>
  <Override PartName="/ppt/slides/slide127.xml" ContentType="application/vnd.openxmlformats-officedocument.presentationml.slide+xml"/>
  <Override PartName="/ppt/slides/slide160.xml" ContentType="application/vnd.openxmlformats-officedocument.presentationml.slide+xml"/>
  <Override PartName="/ppt/slides/slide48.xml" ContentType="application/vnd.openxmlformats-officedocument.presentationml.slide+xml"/>
  <Override PartName="/ppt/slides/slide326.xml" ContentType="application/vnd.openxmlformats-officedocument.presentationml.slide+xml"/>
  <Default Extension="bin" ContentType="application/vnd.openxmlformats-officedocument.presentationml.printerSettings"/>
  <Override PartName="/ppt/slides/slide81.xml" ContentType="application/vnd.openxmlformats-officedocument.presentationml.slide+xml"/>
  <Override PartName="/ppt/slides/slide257.xml" ContentType="application/vnd.openxmlformats-officedocument.presentationml.slide+xml"/>
  <Override PartName="/ppt/slides/slide188.xml" ContentType="application/vnd.openxmlformats-officedocument.presentationml.slide+xml"/>
  <Override PartName="/ppt/slides/slide290.xml" ContentType="application/vnd.openxmlformats-officedocument.presentationml.slide+xml"/>
  <Override PartName="/ppt/notesSlides/notesSlide13.xml" ContentType="application/vnd.openxmlformats-officedocument.presentationml.notesSlide+xml"/>
  <Override PartName="/ppt/notesSlides/notesSlide57.xml" ContentType="application/vnd.openxmlformats-officedocument.presentationml.notesSlide+xml"/>
  <Override PartName="/ppt/slides/slide6.xml" ContentType="application/vnd.openxmlformats-officedocument.presentationml.slide+xml"/>
  <Override PartName="/ppt/slideLayouts/slideLayout11.xml" ContentType="application/vnd.openxmlformats-officedocument.presentationml.slideLayout+xml"/>
  <Override PartName="/ppt/slides/slide10.xml" ContentType="application/vnd.openxmlformats-officedocument.presentationml.slide+xml"/>
  <Override PartName="/ppt/slides/slide117.xml" ContentType="application/vnd.openxmlformats-officedocument.presentationml.slide+xml"/>
  <Override PartName="/ppt/slides/slide332.xml" ContentType="application/vnd.openxmlformats-officedocument.presentationml.slide+xml"/>
  <Override PartName="/ppt/slides/slide150.xml" ContentType="application/vnd.openxmlformats-officedocument.presentationml.slide+xml"/>
  <Override PartName="/ppt/slides/slide38.xml" ContentType="application/vnd.openxmlformats-officedocument.presentationml.slide+xml"/>
  <Override PartName="/ppt/slides/slide263.xml" ContentType="application/vnd.openxmlformats-officedocument.presentationml.slide+xml"/>
  <Override PartName="/ppt/slides/slide24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78.xml" ContentType="application/vnd.openxmlformats-officedocument.presentationml.slide+xml"/>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80.xml" ContentType="application/vnd.openxmlformats-officedocument.presentationml.notesSlide+xml"/>
  <Override PartName="/ppt/slides/slide123.xml" ContentType="application/vnd.openxmlformats-officedocument.presentationml.slide+xml"/>
  <Override PartName="/ppt/slides/slide44.xml" ContentType="application/vnd.openxmlformats-officedocument.presentationml.slide+xml"/>
  <Override PartName="/ppt/slides/slide107.xml" ContentType="application/vnd.openxmlformats-officedocument.presentationml.slide+xml"/>
  <Override PartName="/ppt/slides/slide322.xml" ContentType="application/vnd.openxmlformats-officedocument.presentationml.slide+xml"/>
  <Override PartName="/ppt/slides/slide253.xml" ContentType="application/vnd.openxmlformats-officedocument.presentationml.slide+xml"/>
  <Override PartName="/ppt/slides/slide184.xml" ContentType="application/vnd.openxmlformats-officedocument.presentationml.slide+xml"/>
  <Override PartName="/ppt/notesSlides/notesSlide53.xml" ContentType="application/vnd.openxmlformats-officedocument.presentationml.notesSlide+xml"/>
  <Override PartName="/ppt/slides/slide2.xml" ContentType="application/vnd.openxmlformats-officedocument.presentationml.slide+xml"/>
  <Override PartName="/ppt/notesSlides/notesSlide37.xml" ContentType="application/vnd.openxmlformats-officedocument.presentationml.notesSlide+xml"/>
  <Override PartName="/ppt/slides/slide113.xml" ContentType="application/vnd.openxmlformats-officedocument.presentationml.slide+xml"/>
  <Override PartName="/ppt/slides/slide34.xml" ContentType="application/vnd.openxmlformats-officedocument.presentationml.slide+xml"/>
  <Override PartName="/ppt/slides/slide190.xml" ContentType="application/vnd.openxmlformats-officedocument.presentationml.slide+xml"/>
  <Override PartName="/ppt/slides/slide356.xml" ContentType="application/vnd.openxmlformats-officedocument.presentationml.slide+xml"/>
  <Override PartName="/ppt/slides/slide174.xml" ContentType="application/vnd.openxmlformats-officedocument.presentationml.slide+xml"/>
  <Override PartName="/ppt/slides/slide287.xml" ContentType="application/vnd.openxmlformats-officedocument.presentationml.slide+xml"/>
  <Override PartName="/ppt/notesSlides/notesSlide43.xml" ContentType="application/vnd.openxmlformats-officedocument.presentationml.notesSlide+xml"/>
  <Override PartName="/ppt/slides/slide40.xml" ContentType="application/vnd.openxmlformats-officedocument.presentationml.slide+xml"/>
  <Override PartName="/ppt/slides/slide216.xml" ContentType="application/vnd.openxmlformats-officedocument.presentationml.slide+xml"/>
  <Override PartName="/ppt/slides/slide147.xml" ContentType="application/vnd.openxmlformats-officedocument.presentationml.slide+xml"/>
  <Override PartName="/ppt/slides/slide362.xml" ContentType="application/vnd.openxmlformats-officedocument.presentationml.slide+xml"/>
  <Override PartName="/ppt/slides/slide180.xml" ContentType="application/vnd.openxmlformats-officedocument.presentationml.slide+xml"/>
  <Override PartName="/ppt/slides/slide68.xml" ContentType="application/vnd.openxmlformats-officedocument.presentationml.slide+xml"/>
  <Override PartName="/ppt/slides/slide346.xml" ContentType="application/vnd.openxmlformats-officedocument.presentationml.slide+xml"/>
  <Override PartName="/ppt/notesSlides/notesSlide7.xml" ContentType="application/vnd.openxmlformats-officedocument.presentationml.notesSlide+xml"/>
  <Override PartName="/ppt/slides/slide277.xml" ContentType="application/vnd.openxmlformats-officedocument.presentationml.slide+xml"/>
  <Override PartName="/ppt/notesSlides/notesSlide77.xml" ContentType="application/vnd.openxmlformats-officedocument.presentationml.notesSlide+xml"/>
  <Override PartName="/ppt/slides/slide30.xml" ContentType="application/vnd.openxmlformats-officedocument.presentationml.slide+xml"/>
  <Override PartName="/ppt/slides/slide206.xml" ContentType="application/vnd.openxmlformats-officedocument.presentationml.slide+xml"/>
  <Override PartName="/ppt/slides/slide319.xml" ContentType="application/vnd.openxmlformats-officedocument.presentationml.slide+xml"/>
  <Override PartName="/ppt/slides/slide137.xml" ContentType="application/vnd.openxmlformats-officedocument.presentationml.slide+xml"/>
  <Override PartName="/ppt/slides/slide352.xml" ContentType="application/vnd.openxmlformats-officedocument.presentationml.slide+xml"/>
  <Override PartName="/ppt/slides/slide283.xml" ContentType="application/vnd.openxmlformats-officedocument.presentationml.slide+xml"/>
  <Override PartName="/ppt/slides/slide170.xml" ContentType="application/vnd.openxmlformats-officedocument.presentationml.slide+xml"/>
  <Override PartName="/ppt/slides/slide58.xml" ContentType="application/vnd.openxmlformats-officedocument.presentationml.slide+xml"/>
  <Override PartName="/ppt/slides/slide198.xml" ContentType="application/vnd.openxmlformats-officedocument.presentationml.slide+xml"/>
  <Override PartName="/ppt/notesSlides/notesSlide67.xml" ContentType="application/vnd.openxmlformats-officedocument.presentationml.notesSlide+xml"/>
  <Override PartName="/ppt/slides/slide212.xml" ContentType="application/vnd.openxmlformats-officedocument.presentationml.slide+xml"/>
  <Override PartName="/ppt/slides/slide143.xml" ContentType="application/vnd.openxmlformats-officedocument.presentationml.slide+xml"/>
  <Override PartName="/ppt/slides/slide309.xml" ContentType="application/vnd.openxmlformats-officedocument.presentationml.slide+xml"/>
  <Override PartName="/ppt/slides/slide64.xml" ContentType="application/vnd.openxmlformats-officedocument.presentationml.slide+xml"/>
  <Override PartName="/ppt/slides/slide342.xml" ContentType="application/vnd.openxmlformats-officedocument.presentationml.slide+xml"/>
  <Override PartName="/ppt/notesSlides/notesSlide3.xml" ContentType="application/vnd.openxmlformats-officedocument.presentationml.notesSlide+xml"/>
  <Override PartName="/ppt/slides/slide386.xml" ContentType="application/vnd.openxmlformats-officedocument.presentationml.slide+xml"/>
  <Override PartName="/ppt/slides/slide273.xml" ContentType="application/vnd.openxmlformats-officedocument.presentationml.slide+xml"/>
  <Override PartName="/ppt/notesSlides/notesSlide73.xml" ContentType="application/vnd.openxmlformats-officedocument.presentationml.notesSlide+xml"/>
  <Override PartName="/ppt/slides/slide202.xml" ContentType="application/vnd.openxmlformats-officedocument.presentationml.slide+xml"/>
  <Override PartName="/ppt/slides/slide315.xml" ContentType="application/vnd.openxmlformats-officedocument.presentationml.slide+xml"/>
  <Override PartName="/ppt/slides/slide70.xml" ContentType="application/vnd.openxmlformats-officedocument.presentationml.slide+xml"/>
  <Override PartName="/ppt/slides/slide246.xml" ContentType="application/vnd.openxmlformats-officedocument.presentationml.slide+xml"/>
  <Override PartName="/ppt/slides/slide133.xml" ContentType="application/vnd.openxmlformats-officedocument.presentationml.slide+xml"/>
  <Override PartName="/ppt/slides/slide54.xml" ContentType="application/vnd.openxmlformats-officedocument.presentationml.slide+xml"/>
  <Override PartName="/ppt/slides/slide376.xml" ContentType="application/vnd.openxmlformats-officedocument.presentationml.slide+xml"/>
  <Override PartName="/ppt/slides/slide194.xml" ContentType="application/vnd.openxmlformats-officedocument.presentationml.slide+xml"/>
  <Override PartName="/ppt/notesSlides/notesSlide63.xml" ContentType="application/vnd.openxmlformats-officedocument.presentationml.notesSlide+xml"/>
  <Override PartName="/ppt/slides/slide27.xml" ContentType="application/vnd.openxmlformats-officedocument.presentationml.slide+xml"/>
  <Override PartName="/ppt/slides/slide305.xml" ContentType="application/vnd.openxmlformats-officedocument.presentationml.slide+xml"/>
  <Override PartName="/ppt/slides/slide60.xml" ContentType="application/vnd.openxmlformats-officedocument.presentationml.slide+xml"/>
  <Override PartName="/ppt/slides/slide236.xml" ContentType="application/vnd.openxmlformats-officedocument.presentationml.slide+xml"/>
  <Override PartName="/ppt/slides/slide167.xml" ContentType="application/vnd.openxmlformats-officedocument.presentationml.slide+xml"/>
  <Override PartName="/ppt/slides/slide382.xml" ContentType="application/vnd.openxmlformats-officedocument.presentationml.slide+xml"/>
  <Override PartName="/ppt/slides/slide88.xml" ContentType="application/vnd.openxmlformats-officedocument.presentationml.slide+xml"/>
  <Override PartName="/ppt/slides/slide366.xml" ContentType="application/vnd.openxmlformats-officedocument.presentationml.slide+xml"/>
  <Override PartName="/ppt/slides/slide297.xml" ContentType="application/vnd.openxmlformats-officedocument.presentationml.slide+xml"/>
  <Override PartName="/ppt/slides/slide311.xml" ContentType="application/vnd.openxmlformats-officedocument.presentationml.slide+xml"/>
  <Override PartName="/ppt/slides/slide242.xml" ContentType="application/vnd.openxmlformats-officedocument.presentationml.slide+xml"/>
  <Override PartName="/ppt/slides/slide17.xml" ContentType="application/vnd.openxmlformats-officedocument.presentationml.slide+xml"/>
  <Override PartName="/ppt/slides/slide50.xml" ContentType="application/vnd.openxmlformats-officedocument.presentationml.slide+xml"/>
  <Override PartName="/ppt/slides/slide226.xml" ContentType="application/vnd.openxmlformats-officedocument.presentationml.slide+xml"/>
  <Override PartName="/ppt/slides/slide339.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slides/slide372.xml" ContentType="application/vnd.openxmlformats-officedocument.presentationml.slide+xml"/>
  <Override PartName="/ppt/notesSlides/notesSlide26.xml" ContentType="application/vnd.openxmlformats-officedocument.presentationml.notesSlide+xml"/>
  <Override PartName="/ppt/slides/slide78.xml" ContentType="application/vnd.openxmlformats-officedocument.presentationml.slide+xml"/>
  <Override PartName="/ppt/slides/slide102.xml" ContentType="application/vnd.openxmlformats-officedocument.presentationml.slide+xml"/>
  <Override PartName="/ppt/slides/slide23.xml" ContentType="application/vnd.openxmlformats-officedocument.presentationml.slide+xml"/>
  <Override PartName="/ppt/slides/slide301.xml" ContentType="application/vnd.openxmlformats-officedocument.presentationml.slide+xml"/>
  <Override PartName="/ppt/slides/slide232.xml" ContentType="application/vnd.openxmlformats-officedocument.presentationml.slide+xml"/>
  <Override PartName="/ppt/slides/slide163.xml" ContentType="application/vnd.openxmlformats-officedocument.presentationml.slide+xml"/>
  <Override PartName="/ppt/slides/slide329.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slides/slide293.xml" ContentType="application/vnd.openxmlformats-officedocument.presentationml.slide+xml"/>
  <Override PartName="/ppt/notesSlides/notesSlide16.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rels" ContentType="application/vnd.openxmlformats-package.relationships+xml"/>
  <Override PartName="/ppt/slides/slide335.xml" ContentType="application/vnd.openxmlformats-officedocument.presentationml.slide+xml"/>
  <Override PartName="/ppt/slides/slide222.xml" ContentType="application/vnd.openxmlformats-officedocument.presentationml.slide+xml"/>
  <Override PartName="/ppt/slides/slide90.xml" ContentType="application/vnd.openxmlformats-officedocument.presentationml.slide+xml"/>
  <Override PartName="/ppt/slides/slide266.xml" ContentType="application/vnd.openxmlformats-officedocument.presentationml.slide+xml"/>
  <Override PartName="/ppt/slides/slide153.xml" ContentType="application/vnd.openxmlformats-officedocument.presentationml.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83.xml" ContentType="application/vnd.openxmlformats-officedocument.presentationml.notesSlide+xml"/>
  <Override PartName="/ppt/slides/slide126.xml" ContentType="application/vnd.openxmlformats-officedocument.presentationml.slide+xml"/>
  <Override PartName="/ppt/slides/slide47.xml" ContentType="application/vnd.openxmlformats-officedocument.presentationml.slide+xml"/>
  <Override PartName="/ppt/slides/slide325.xml" ContentType="application/vnd.openxmlformats-officedocument.presentationml.slide+xml"/>
  <Override PartName="/ppt/slides/slide80.xml" ContentType="application/vnd.openxmlformats-officedocument.presentationml.slide+xml"/>
  <Override PartName="/ppt/slides/slide256.xml" ContentType="application/vnd.openxmlformats-officedocument.presentationml.slide+xml"/>
  <Override PartName="/ppt/slides/slide187.xml" ContentType="application/vnd.openxmlformats-officedocument.presentationml.slide+xml"/>
  <Override PartName="/ppt/notesSlides/notesSlide12.xml" ContentType="application/vnd.openxmlformats-officedocument.presentationml.notesSlide+xml"/>
  <Override PartName="/ppt/notesSlides/notesSlide56.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slides/slide331.xml" ContentType="application/vnd.openxmlformats-officedocument.presentationml.slide+xml"/>
  <Override PartName="/ppt/slides/slide116.xml" ContentType="application/vnd.openxmlformats-officedocument.presentationml.slide+xml"/>
  <Override PartName="/ppt/slides/slide262.xml" ContentType="application/vnd.openxmlformats-officedocument.presentationml.slide+xml"/>
  <Override PartName="/ppt/slides/slide37.xml" ContentType="application/vnd.openxmlformats-officedocument.presentationml.slide+xml"/>
  <Override PartName="/ppt/slides/slide359.xml" ContentType="application/vnd.openxmlformats-officedocument.presentationml.slide+xml"/>
  <Override PartName="/ppt/slideLayouts/slideLayout3.xml" ContentType="application/vnd.openxmlformats-officedocument.presentationml.slideLayout+xml"/>
  <Override PartName="/ppt/theme/theme2.xml" ContentType="application/vnd.openxmlformats-officedocument.theme+xml"/>
  <Override PartName="/ppt/slides/slide177.xml" ContentType="application/vnd.openxmlformats-officedocument.presentationml.slide+xml"/>
  <Override PartName="/ppt/notesSlides/notesSlide46.xml" ContentType="application/vnd.openxmlformats-officedocument.presentationml.notesSlide+xml"/>
  <Override PartName="/ppt/slides/slide98.xml" ContentType="application/vnd.openxmlformats-officedocument.presentationml.slide+xml"/>
  <Override PartName="/ppt/slides/slide122.xml" ContentType="application/vnd.openxmlformats-officedocument.presentationml.slide+xml"/>
  <Override PartName="/ppt/slides/slide43.xml" ContentType="application/vnd.openxmlformats-officedocument.presentationml.slide+xml"/>
  <Override PartName="/ppt/slides/slide219.xml" ContentType="application/vnd.openxmlformats-officedocument.presentationml.slide+xml"/>
  <Override PartName="/ppt/slides/slide106.xml" ContentType="application/vnd.openxmlformats-officedocument.presentationml.slide+xml"/>
  <Override PartName="/ppt/slides/slide321.xml" ContentType="application/vnd.openxmlformats-officedocument.presentationml.slide+xml"/>
  <Override PartName="/ppt/slides/slide252.xml" ContentType="application/vnd.openxmlformats-officedocument.presentationml.slide+xml"/>
  <Override PartName="/ppt/slides/slide183.xml" ContentType="application/vnd.openxmlformats-officedocument.presentationml.slide+xml"/>
  <Override PartName="/ppt/slides/slide349.xml" ContentType="application/vnd.openxmlformats-officedocument.presentationml.slide+xml"/>
  <Override PartName="/ppt/notesSlides/notesSlide52.xml" ContentType="application/vnd.openxmlformats-officedocument.presentationml.notesSlide+xml"/>
  <Override PartName="/ppt/slides/slide1.xml" ContentType="application/vnd.openxmlformats-officedocument.presentationml.slide+xml"/>
  <Override PartName="/ppt/notesSlides/notesSlide36.xml" ContentType="application/vnd.openxmlformats-officedocument.presentationml.notesSlide+xml"/>
  <Override PartName="/ppt/slides/slide112.xml" ContentType="application/vnd.openxmlformats-officedocument.presentationml.slide+xml"/>
  <Override PartName="/ppt/slides/slide33.xml" ContentType="application/vnd.openxmlformats-officedocument.presentationml.slide+xml"/>
  <Override PartName="/ppt/slides/slide209.xml" ContentType="application/vnd.openxmlformats-officedocument.presentationml.slide+xml"/>
  <Override PartName="/ppt/slides/slide355.xml" ContentType="application/vnd.openxmlformats-officedocument.presentationml.slide+xml"/>
  <Override PartName="/ppt/slides/slide286.xml" ContentType="application/vnd.openxmlformats-officedocument.presentationml.slide+xml"/>
  <Override PartName="/ppt/slides/slide173.xml" ContentType="application/vnd.openxmlformats-officedocument.presentationml.slide+xml"/>
  <Override PartName="/ppt/notesSlides/notesSlide42.xml" ContentType="application/vnd.openxmlformats-officedocument.presentationml.notesSlide+xml"/>
  <Override PartName="/ppt/slides/slide215.xml" ContentType="application/vnd.openxmlformats-officedocument.presentationml.slide+xml"/>
  <Override PartName="/ppt/slides/slide146.xml" ContentType="application/vnd.openxmlformats-officedocument.presentationml.slide+xml"/>
  <Override PartName="/ppt/slides/slide361.xml" ContentType="application/vnd.openxmlformats-officedocument.presentationml.slide+xml"/>
  <Override PartName="/ppt/slides/slide67.xml" ContentType="application/vnd.openxmlformats-officedocument.presentationml.slide+xml"/>
  <Override PartName="/ppt/slides/slide345.xml" ContentType="application/vnd.openxmlformats-officedocument.presentationml.slide+xml"/>
  <Override PartName="/ppt/notesSlides/notesSlide6.xml" ContentType="application/vnd.openxmlformats-officedocument.presentationml.notesSlide+xml"/>
  <Override PartName="/ppt/slides/slide276.xml" ContentType="application/vnd.openxmlformats-officedocument.presentationml.slide+xml"/>
  <Override PartName="/ppt/notesSlides/notesSlide76.xml" ContentType="application/vnd.openxmlformats-officedocument.presentationml.notesSlide+xml"/>
  <Override PartName="/ppt/slides/slide221.xml" ContentType="application/vnd.openxmlformats-officedocument.presentationml.slide+xml"/>
  <Override PartName="/ppt/tableStyles.xml" ContentType="application/vnd.openxmlformats-officedocument.presentationml.tableStyles+xml"/>
  <Override PartName="/ppt/slides/slide318.xml" ContentType="application/vnd.openxmlformats-officedocument.presentationml.slide+xml"/>
  <Override PartName="/ppt/slides/slide205.xml" ContentType="application/vnd.openxmlformats-officedocument.presentationml.slide+xml"/>
  <Override PartName="/ppt/slides/slide351.xml" ContentType="application/vnd.openxmlformats-officedocument.presentationml.slide+xml"/>
  <Override PartName="/ppt/slides/slide136.xml" ContentType="application/vnd.openxmlformats-officedocument.presentationml.slide+xml"/>
  <Override PartName="/ppt/slides/slide282.xml" ContentType="application/vnd.openxmlformats-officedocument.presentationml.slide+xml"/>
  <Override PartName="/ppt/slides/slide57.xml" ContentType="application/vnd.openxmlformats-officedocument.presentationml.slide+xml"/>
  <Override PartName="/ppt/slides/slide379.xml" ContentType="application/vnd.openxmlformats-officedocument.presentationml.slide+xml"/>
  <Override PartName="/ppt/slides/slide197.xml" ContentType="application/vnd.openxmlformats-officedocument.presentationml.slide+xml"/>
  <Override PartName="/ppt/notesSlides/notesSlide66.xml" ContentType="application/vnd.openxmlformats-officedocument.presentationml.notesSlide+xml"/>
  <Override PartName="/ppt/slides/slide211.xml" ContentType="application/vnd.openxmlformats-officedocument.presentationml.slide+xml"/>
  <Override PartName="/ppt/slides/slide142.xml" ContentType="application/vnd.openxmlformats-officedocument.presentationml.slide+xml"/>
  <Override PartName="/ppt/slides/slide308.xml" ContentType="application/vnd.openxmlformats-officedocument.presentationml.slide+xml"/>
  <Override PartName="/ppt/slides/slide63.xml" ContentType="application/vnd.openxmlformats-officedocument.presentationml.slide+xml"/>
  <Override PartName="/ppt/slides/slide239.xml" ContentType="application/vnd.openxmlformats-officedocument.presentationml.slide+xml"/>
  <Override PartName="/ppt/slides/slide341.xml" ContentType="application/vnd.openxmlformats-officedocument.presentationml.slide+xml"/>
  <Override PartName="/ppt/notesSlides/notesSlide2.xml" ContentType="application/vnd.openxmlformats-officedocument.presentationml.notesSlide+xml"/>
  <Override PartName="/ppt/slides/slide385.xml" ContentType="application/vnd.openxmlformats-officedocument.presentationml.slide+xml"/>
  <Override PartName="/ppt/slides/slide272.xml" ContentType="application/vnd.openxmlformats-officedocument.presentationml.slide+xml"/>
  <Override PartName="/ppt/viewProps.xml" ContentType="application/vnd.openxmlformats-officedocument.presentationml.viewProps+xml"/>
  <Override PartName="/ppt/slides/slide369.xml" ContentType="application/vnd.openxmlformats-officedocument.presentationml.slide+xml"/>
  <Override PartName="/ppt/notesSlides/notesSlide72.xml" ContentType="application/vnd.openxmlformats-officedocument.presentationml.notesSlide+xml"/>
  <Override PartName="/ppt/slides/slide314.xml" ContentType="application/vnd.openxmlformats-officedocument.presentationml.slide+xml"/>
  <Override PartName="/ppt/slides/slide201.xml" ContentType="application/vnd.openxmlformats-officedocument.presentationml.slide+xml"/>
  <Override PartName="/ppt/slides/slide132.xml" ContentType="application/vnd.openxmlformats-officedocument.presentationml.slide+xml"/>
  <Override PartName="/ppt/slides/slide245.xml" ContentType="application/vnd.openxmlformats-officedocument.presentationml.slide+xml"/>
  <Override PartName="/ppt/slides/slide53.xml" ContentType="application/vnd.openxmlformats-officedocument.presentationml.slide+xml"/>
  <Override PartName="/ppt/slides/slide229.xml" ContentType="application/vnd.openxmlformats-officedocument.presentationml.slide+xml"/>
  <Override PartName="/ppt/slides/slide375.xml" ContentType="application/vnd.openxmlformats-officedocument.presentationml.slide+xml"/>
  <Override PartName="/ppt/slides/slide193.xml" ContentType="application/vnd.openxmlformats-officedocument.presentationml.slide+xml"/>
  <Override PartName="/ppt/notesSlides/notesSlide29.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slides/slide304.xml" ContentType="application/vnd.openxmlformats-officedocument.presentationml.slide+xml"/>
  <Override PartName="/ppt/slides/slide235.xml" ContentType="application/vnd.openxmlformats-officedocument.presentationml.slide+xml"/>
  <Override PartName="/ppt/slides/slide166.xml" ContentType="application/vnd.openxmlformats-officedocument.presentationml.slide+xml"/>
  <Override PartName="/ppt/slides/slide381.xml" ContentType="application/vnd.openxmlformats-officedocument.presentationml.slide+xml"/>
  <Override PartName="/ppt/notesSlides/notesSlide35.xml" ContentType="application/vnd.openxmlformats-officedocument.presentationml.notesSlide+xml"/>
  <Override PartName="/ppt/slides/slide87.xml" ContentType="application/vnd.openxmlformats-officedocument.presentationml.slide+xml"/>
  <Override PartName="/ppt/slides/slide365.xml" ContentType="application/vnd.openxmlformats-officedocument.presentationml.slide+xml"/>
  <Override PartName="/docProps/core.xml" ContentType="application/vnd.openxmlformats-package.core-properties+xml"/>
  <Override PartName="/ppt/slides/slide296.xml" ContentType="application/vnd.openxmlformats-officedocument.presentationml.slide+xml"/>
  <Override PartName="/ppt/notesSlides/notesSlide19.xml" ContentType="application/vnd.openxmlformats-officedocument.presentationml.notesSlide+xml"/>
  <Override PartName="/ppt/slides/slide310.xml" ContentType="application/vnd.openxmlformats-officedocument.presentationml.slide+xml"/>
  <Override PartName="/ppt/slides/slide241.xml" ContentType="application/vnd.openxmlformats-officedocument.presentationml.slide+xml"/>
  <Override PartName="/ppt/slides/slide16.xml" ContentType="application/vnd.openxmlformats-officedocument.presentationml.slide+xml"/>
  <Override PartName="/ppt/slides/slide338.xml" ContentType="application/vnd.openxmlformats-officedocument.presentationml.slide+xml"/>
  <Override PartName="/ppt/slides/slide225.xml" ContentType="application/vnd.openxmlformats-officedocument.presentationml.slide+xml"/>
  <Override PartName="/ppt/slides/slide93.xml" ContentType="application/vnd.openxmlformats-officedocument.presentationml.slide+xml"/>
  <Override PartName="/ppt/slides/slide371.xml" ContentType="application/vnd.openxmlformats-officedocument.presentationml.slide+xml"/>
  <Override PartName="/ppt/slides/slide269.xml" ContentType="application/vnd.openxmlformats-officedocument.presentationml.slide+xml"/>
  <Override PartName="/ppt/slides/slide156.xml" ContentType="application/vnd.openxmlformats-officedocument.presentationml.slide+xml"/>
  <Override PartName="/ppt/notesSlides/notesSlide25.xml" ContentType="application/vnd.openxmlformats-officedocument.presentationml.notesSlide+xml"/>
  <Override PartName="/ppt/slides/slide77.xml" ContentType="application/vnd.openxmlformats-officedocument.presentationml.slide+xml"/>
  <Override PartName="/ppt/slides/slide101.xml" ContentType="application/vnd.openxmlformats-officedocument.presentationml.slide+xml"/>
  <Override PartName="/ppt/slides/slide22.xml" ContentType="application/vnd.openxmlformats-officedocument.presentationml.slide+xml"/>
  <Override PartName="/ppt/slides/slide300.xml" ContentType="application/vnd.openxmlformats-officedocument.presentationml.slide+xml"/>
  <Override PartName="/ppt/slides/slide231.xml" ContentType="application/vnd.openxmlformats-officedocument.presentationml.slide+xml"/>
  <Override PartName="/ppt/slides/slide162.xml" ContentType="application/vnd.openxmlformats-officedocument.presentationml.slide+xml"/>
  <Override PartName="/ppt/slides/slide328.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slides/slide259.xml" ContentType="application/vnd.openxmlformats-officedocument.presentationml.slide+xml"/>
  <Override PartName="/ppt/slides/slide292.xml" ContentType="application/vnd.openxmlformats-officedocument.presentationml.slide+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slides/slide38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9.xml" ContentType="application/vnd.openxmlformats-officedocument.presentationml.slide+xml"/>
  <Override PartName="/ppt/slides/slide334.xml" ContentType="application/vnd.openxmlformats-officedocument.presentationml.slide+xml"/>
  <Override PartName="/ppt/slides/slide152.xml" ContentType="application/vnd.openxmlformats-officedocument.presentationml.slide+xml"/>
  <Override PartName="/ppt/slides/slide265.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s/slide249.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Override PartName="/ppt/slides/slide46.xml" ContentType="application/vnd.openxmlformats-officedocument.presentationml.slide+xml"/>
  <Override PartName="/ppt/slides/slide109.xml" ContentType="application/vnd.openxmlformats-officedocument.presentationml.slide+xml"/>
  <Override PartName="/ppt/slides/slide324.xml" ContentType="application/vnd.openxmlformats-officedocument.presentationml.slide+xml"/>
  <Override PartName="/ppt/slides/slide255.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55.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slides/slide115.xml" ContentType="application/vnd.openxmlformats-officedocument.presentationml.slide+xml"/>
  <Override PartName="/ppt/slides/slide330.xml" ContentType="application/vnd.openxmlformats-officedocument.presentationml.slide+xml"/>
  <Override PartName="/ppt/slides/slide261.xml" ContentType="application/vnd.openxmlformats-officedocument.presentationml.slide+xml"/>
  <Override PartName="/ppt/slides/slide36.xml" ContentType="application/vnd.openxmlformats-officedocument.presentationml.slide+xml"/>
  <Override PartName="/ppt/slides/slide192.xml" ContentType="application/vnd.openxmlformats-officedocument.presentationml.slide+xml"/>
  <Override PartName="/ppt/slides/slide358.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76.xml" ContentType="application/vnd.openxmlformats-officedocument.presentationml.slide+xml"/>
  <Override PartName="/ppt/slides/slide289.xml" ContentType="application/vnd.openxmlformats-officedocument.presentationml.slide+xml"/>
  <Override PartName="/ppt/notesSlides/notesSlide45.xml" ContentType="application/vnd.openxmlformats-officedocument.presentationml.notesSlide+xml"/>
  <Override PartName="/ppt/slides/slide97.xml" ContentType="application/vnd.openxmlformats-officedocument.presentationml.slide+xml"/>
  <Override PartName="/ppt/slides/slide121.xml" ContentType="application/vnd.openxmlformats-officedocument.presentationml.slide+xml"/>
  <Override PartName="/ppt/slides/slide42.xml" ContentType="application/vnd.openxmlformats-officedocument.presentationml.slide+xml"/>
  <Override PartName="/ppt/slides/slide218.xml" ContentType="application/vnd.openxmlformats-officedocument.presentationml.slide+xml"/>
  <Override PartName="/ppt/slides/slide105.xml" ContentType="application/vnd.openxmlformats-officedocument.presentationml.slide+xml"/>
  <Override PartName="/ppt/slides/slide320.xml" ContentType="application/vnd.openxmlformats-officedocument.presentationml.slide+xml"/>
  <Override PartName="/ppt/slides/slide149.xml" ContentType="application/vnd.openxmlformats-officedocument.presentationml.slide+xml"/>
  <Override PartName="/ppt/slides/slide364.xml" ContentType="application/vnd.openxmlformats-officedocument.presentationml.slide+xml"/>
  <Override PartName="/ppt/slides/slide251.xml" ContentType="application/vnd.openxmlformats-officedocument.presentationml.slide+xml"/>
  <Override PartName="/ppt/slides/slide182.xml" ContentType="application/vnd.openxmlformats-officedocument.presentationml.slide+xml"/>
  <Override PartName="/ppt/slides/slide348.xml" ContentType="application/vnd.openxmlformats-officedocument.presentationml.slide+xml"/>
  <Override PartName="/ppt/notesSlides/notesSlide51.xml" ContentType="application/vnd.openxmlformats-officedocument.presentationml.notesSlide+xml"/>
  <Override PartName="/ppt/slides/slide279.xml" ContentType="application/vnd.openxmlformats-officedocument.presentationml.slide+xml"/>
  <Override PartName="/ppt/notesSlides/notesSlide79.xml" ContentType="application/vnd.openxmlformats-officedocument.presentationml.notesSlide+xml"/>
  <Override PartName="/ppt/slides/slide111.xml" ContentType="application/vnd.openxmlformats-officedocument.presentationml.slide+xml"/>
  <Override PartName="/ppt/slides/slide32.xml" ContentType="application/vnd.openxmlformats-officedocument.presentationml.slide+xml"/>
  <Override PartName="/ppt/slides/slide208.xml" ContentType="application/vnd.openxmlformats-officedocument.presentationml.slide+xml"/>
  <Override PartName="/ppt/slides/slide139.xml" ContentType="application/vnd.openxmlformats-officedocument.presentationml.slide+xml"/>
  <Override PartName="/ppt/slides/slide354.xml" ContentType="application/vnd.openxmlformats-officedocument.presentationml.slide+xml"/>
  <Override PartName="/ppt/slides/slide172.xml" ContentType="application/vnd.openxmlformats-officedocument.presentationml.slide+xml"/>
  <Override PartName="/ppt/slides/slide285.xml" ContentType="application/vnd.openxmlformats-officedocument.presentationml.slide+xml"/>
  <Override PartName="/ppt/notesSlides/notesSlide41.xml" ContentType="application/vnd.openxmlformats-officedocument.presentationml.notesSlide+xml"/>
  <Override PartName="/ppt/notesSlides/notesSlide69.xml" ContentType="application/vnd.openxmlformats-officedocument.presentationml.notesSlide+xml"/>
  <Override PartName="/ppt/slides/slide214.xml" ContentType="application/vnd.openxmlformats-officedocument.presentationml.slide+xml"/>
  <Override PartName="/ppt/slides/slide145.xml" ContentType="application/vnd.openxmlformats-officedocument.presentationml.slide+xml"/>
  <Override PartName="/ppt/slides/slide360.xml" ContentType="application/vnd.openxmlformats-officedocument.presentationml.slide+xml"/>
  <Override PartName="/ppt/slides/slide66.xml" ContentType="application/vnd.openxmlformats-officedocument.presentationml.slide+xml"/>
  <Override PartName="/ppt/slides/slide129.xml" ContentType="application/vnd.openxmlformats-officedocument.presentationml.slide+xml"/>
  <Override PartName="/ppt/slides/slide344.xml" ContentType="application/vnd.openxmlformats-officedocument.presentationml.slide+xml"/>
  <Override PartName="/ppt/notesSlides/notesSlide5.xml" ContentType="application/vnd.openxmlformats-officedocument.presentationml.notesSlide+xml"/>
  <Override PartName="/ppt/slides/slide275.xml" ContentType="application/vnd.openxmlformats-officedocument.presentationml.slide+xml"/>
  <Override PartName="/ppt/slides/slide388.xml" ContentType="application/vnd.openxmlformats-officedocument.presentationml.slide+xml"/>
  <Override PartName="/ppt/notesSlides/notesSlide75.xml" ContentType="application/vnd.openxmlformats-officedocument.presentationml.notesSlide+xml"/>
  <Override PartName="/ppt/slides/slide220.xml" ContentType="application/vnd.openxmlformats-officedocument.presentationml.slide+xml"/>
  <Override PartName="/ppt/slides/slide204.xml" ContentType="application/vnd.openxmlformats-officedocument.presentationml.slide+xml"/>
  <Override PartName="/ppt/slides/slide317.xml" ContentType="application/vnd.openxmlformats-officedocument.presentationml.slide+xml"/>
  <Override PartName="/ppt/slides/slide135.xml" ContentType="application/vnd.openxmlformats-officedocument.presentationml.slide+xml"/>
  <Override PartName="/ppt/slides/slide350.xml" ContentType="application/vnd.openxmlformats-officedocument.presentationml.slide+xml"/>
  <Override PartName="/ppt/slides/slide281.xml" ContentType="application/vnd.openxmlformats-officedocument.presentationml.slide+xml"/>
  <Override PartName="/ppt/slides/slide56.xml" ContentType="application/vnd.openxmlformats-officedocument.presentationml.slide+xml"/>
  <Override PartName="/ppt/slides/slide378.xml" ContentType="application/vnd.openxmlformats-officedocument.presentationml.slide+xml"/>
  <Override PartName="/ppt/slides/slide196.xml" ContentType="application/vnd.openxmlformats-officedocument.presentationml.slide+xml"/>
  <Override PartName="/ppt/notesSlides/notesSlide65.xml" ContentType="application/vnd.openxmlformats-officedocument.presentationml.notesSlide+xml"/>
  <Override PartName="/ppt/slides/slide210.xml" ContentType="application/vnd.openxmlformats-officedocument.presentationml.slide+xml"/>
  <Override PartName="/ppt/slides/slide141.xml" ContentType="application/vnd.openxmlformats-officedocument.presentationml.slide+xml"/>
  <Override PartName="/ppt/slides/slide29.xml" ContentType="application/vnd.openxmlformats-officedocument.presentationml.slide+xml"/>
  <Override PartName="/ppt/slides/slide307.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slides/slide238.xml" ContentType="application/vnd.openxmlformats-officedocument.presentationml.slide+xml"/>
  <Override PartName="/ppt/slides/slide340.xml" ContentType="application/vnd.openxmlformats-officedocument.presentationml.slide+xml"/>
  <Override PartName="/ppt/notesSlides/notesSlide1.xml" ContentType="application/vnd.openxmlformats-officedocument.presentationml.notesSlide+xml"/>
  <Override PartName="/ppt/slides/slide169.xml" ContentType="application/vnd.openxmlformats-officedocument.presentationml.slide+xml"/>
  <Override PartName="/ppt/slides/slide384.xml" ContentType="application/vnd.openxmlformats-officedocument.presentationml.slide+xml"/>
  <Override PartName="/ppt/slides/slide271.xml" ContentType="application/vnd.openxmlformats-officedocument.presentationml.slide+xml"/>
  <Override PartName="/ppt/slides/slide368.xml" ContentType="application/vnd.openxmlformats-officedocument.presentationml.slide+xml"/>
  <Override PartName="/ppt/notesSlides/notesSlide71.xml" ContentType="application/vnd.openxmlformats-officedocument.presentationml.notesSlide+xml"/>
  <Override PartName="/ppt/slides/slide299.xml" ContentType="application/vnd.openxmlformats-officedocument.presentationml.slide+xml"/>
  <Override PartName="/ppt/slides/slide313.xml" ContentType="application/vnd.openxmlformats-officedocument.presentationml.slide+xml"/>
  <Override PartName="/ppt/slides/slide200.xml" ContentType="application/vnd.openxmlformats-officedocument.presentationml.slide+xml"/>
  <Override PartName="/ppt/presentation.xml" ContentType="application/vnd.openxmlformats-officedocument.presentationml.presentation.main+xml"/>
  <Override PartName="/ppt/slides/slide244.xml" ContentType="application/vnd.openxmlformats-officedocument.presentationml.slide+xml"/>
  <Override PartName="/ppt/slides/slide19.xml" ContentType="application/vnd.openxmlformats-officedocument.presentationml.slide+xml"/>
  <Override PartName="/ppt/slides/slide131.xml" ContentType="application/vnd.openxmlformats-officedocument.presentationml.slide+xml"/>
  <Override PartName="/ppt/slides/slide52.xml" ContentType="application/vnd.openxmlformats-officedocument.presentationml.slide+xml"/>
  <Override PartName="/ppt/slides/slide228.xml" ContentType="application/vnd.openxmlformats-officedocument.presentationml.slide+xml"/>
  <Override PartName="/ppt/slides/slide159.xml" ContentType="application/vnd.openxmlformats-officedocument.presentationml.slide+xml"/>
  <Override PartName="/ppt/slides/slide374.xml" ContentType="application/vnd.openxmlformats-officedocument.presentationml.slide+xml"/>
  <Override PartName="/ppt/notesSlides/notesSlide28.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slides/slide303.xml" ContentType="application/vnd.openxmlformats-officedocument.presentationml.slide+xml"/>
  <Override PartName="/ppt/slides/slide234.xml" ContentType="application/vnd.openxmlformats-officedocument.presentationml.slide+xml"/>
  <Override PartName="/ppt/slides/slide165.xml" ContentType="application/vnd.openxmlformats-officedocument.presentationml.slide+xml"/>
  <Override PartName="/ppt/slides/slide380.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slides/slide295.xml" ContentType="application/vnd.openxmlformats-officedocument.presentationml.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slides/slide240.xml" ContentType="application/vnd.openxmlformats-officedocument.presentationml.slide+xml"/>
  <Override PartName="/ppt/slides/slide15.xml" ContentType="application/vnd.openxmlformats-officedocument.presentationml.slide+xml"/>
  <Override PartName="/ppt/slides/slide224.xml" ContentType="application/vnd.openxmlformats-officedocument.presentationml.slide+xml"/>
  <Override PartName="/ppt/slides/slide337.xml" ContentType="application/vnd.openxmlformats-officedocument.presentationml.slide+xml"/>
  <Override PartName="/ppt/slides/slide92.xml" ContentType="application/vnd.openxmlformats-officedocument.presentationml.slide+xml"/>
  <Override PartName="/ppt/slides/slide268.xml" ContentType="application/vnd.openxmlformats-officedocument.presentationml.slide+xml"/>
  <Override PartName="/ppt/slides/slide155.xml" ContentType="application/vnd.openxmlformats-officedocument.presentationml.slide+xml"/>
  <Override PartName="/ppt/slides/slide370.xml" ContentType="application/vnd.openxmlformats-officedocument.presentationml.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s/slide21.xml" ContentType="application/vnd.openxmlformats-officedocument.presentationml.slide+xml"/>
  <Override PartName="/ppt/slides/slide128.xml" ContentType="application/vnd.openxmlformats-officedocument.presentationml.slide+xml"/>
  <Override PartName="/ppt/slides/slide230.xml" ContentType="application/vnd.openxmlformats-officedocument.presentationml.slide+xml"/>
  <Override PartName="/ppt/slides/slide161.xml" ContentType="application/vnd.openxmlformats-officedocument.presentationml.slide+xml"/>
  <Override PartName="/ppt/slides/slide49.xml" ContentType="application/vnd.openxmlformats-officedocument.presentationml.slide+xml"/>
  <Override PartName="/ppt/slides/slide327.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Override PartName="/ppt/slides/slide258.xml" ContentType="application/vnd.openxmlformats-officedocument.presentationml.slide+xml"/>
  <Override PartName="/ppt/slides/slide189.xml" ContentType="application/vnd.openxmlformats-officedocument.presentationml.slide+xml"/>
  <Override PartName="/ppt/slides/slide291.xml" ContentType="application/vnd.openxmlformats-officedocument.presentationml.slide+xml"/>
  <Override PartName="/ppt/notesSlides/notesSlide14.xml" ContentType="application/vnd.openxmlformats-officedocument.presentationml.notesSlide+xml"/>
  <Override PartName="/ppt/notesSlides/notesSlide58.xml" ContentType="application/vnd.openxmlformats-officedocument.presentationml.notesSlide+xml"/>
  <Override PartName="/ppt/slides/slide7.xml" ContentType="application/vnd.openxmlformats-officedocument.presentationml.slide+xml"/>
  <Override PartName="/ppt/slides/slide11.xml" ContentType="application/vnd.openxmlformats-officedocument.presentationml.slide+xml"/>
  <Override PartName="/ppt/slides/slide333.xml" ContentType="application/vnd.openxmlformats-officedocument.presentationml.slide+xml"/>
  <Override PartName="/ppt/slides/slide118.xml" ContentType="application/vnd.openxmlformats-officedocument.presentationml.slide+xml"/>
  <Override PartName="/ppt/slides/slide264.xml" ContentType="application/vnd.openxmlformats-officedocument.presentationml.slide+xml"/>
  <Override PartName="/ppt/slides/slide39.xml" ContentType="application/vnd.openxmlformats-officedocument.presentationml.slide+xml"/>
  <Override PartName="/ppt/slides/slide151.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92"/>
  </p:notesMasterIdLst>
  <p:handoutMasterIdLst>
    <p:handoutMasterId r:id="rId393"/>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64" r:id="rId377"/>
    <p:sldId id="866" r:id="rId378"/>
    <p:sldId id="867" r:id="rId379"/>
    <p:sldId id="868" r:id="rId380"/>
    <p:sldId id="869" r:id="rId381"/>
    <p:sldId id="872" r:id="rId382"/>
    <p:sldId id="870" r:id="rId383"/>
    <p:sldId id="873" r:id="rId384"/>
    <p:sldId id="818" r:id="rId385"/>
    <p:sldId id="865" r:id="rId386"/>
    <p:sldId id="874" r:id="rId387"/>
    <p:sldId id="876" r:id="rId388"/>
    <p:sldId id="877" r:id="rId389"/>
    <p:sldId id="878" r:id="rId390"/>
    <p:sldId id="540" r:id="rId39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真野 浩" initials="真野"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00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5854" autoAdjust="0"/>
    <p:restoredTop sz="94613" autoAdjust="0"/>
  </p:normalViewPr>
  <p:slideViewPr>
    <p:cSldViewPr showGuides="1">
      <p:cViewPr>
        <p:scale>
          <a:sx n="142" d="100"/>
          <a:sy n="142" d="100"/>
        </p:scale>
        <p:origin x="-1704" y="920"/>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notesMaster" Target="notesMasters/notesMaster1.xml"/><Relationship Id="rId393" Type="http://schemas.openxmlformats.org/officeDocument/2006/relationships/handoutMaster" Target="handoutMasters/handoutMaster1.xml"/><Relationship Id="rId394" Type="http://schemas.openxmlformats.org/officeDocument/2006/relationships/printerSettings" Target="printerSettings/printerSettings1.bin"/><Relationship Id="rId395" Type="http://schemas.openxmlformats.org/officeDocument/2006/relationships/commentAuthors" Target="commentAuthors.xml"/><Relationship Id="rId396" Type="http://schemas.openxmlformats.org/officeDocument/2006/relationships/presProps" Target="presProps.xml"/><Relationship Id="rId397" Type="http://schemas.openxmlformats.org/officeDocument/2006/relationships/viewProps" Target="viewProps.xml"/><Relationship Id="rId398" Type="http://schemas.openxmlformats.org/officeDocument/2006/relationships/theme" Target="theme/theme1.xml"/><Relationship Id="rId39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‹Nr.›</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‹Nr.›</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689853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05211"/>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96395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578626"/>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810828"/>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656518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96916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0694487"/>
      </p:ext>
    </p:extLst>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1928041"/>
      </p:ext>
    </p:extLst>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4885430"/>
      </p:ext>
    </p:extLst>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806791"/>
      </p:ext>
    </p:extLst>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46702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‹Nr.›</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‹Nr.›</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‹Nr.›</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‹Nr.›</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‹Nr.›</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‹Nr.›</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‹Nr.›</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‹Nr.›</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‹Nr.›</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‹Nr.›</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‹Nr.›</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55452"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dirty="0" smtClean="0"/>
              <a:t>Sept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‹Nr.›</a:t>
            </a:fld>
            <a:endParaRPr lang="en-US" altLang="ja-JP"/>
          </a:p>
        </p:txBody>
      </p:sp>
      <p:sp>
        <p:nvSpPr>
          <p:cNvPr id="1031" name="Rectangle 7"/>
          <p:cNvSpPr>
            <a:spLocks noChangeArrowheads="1"/>
          </p:cNvSpPr>
          <p:nvPr userDrawn="1"/>
        </p:nvSpPr>
        <p:spPr bwMode="auto">
          <a:xfrm>
            <a:off x="5508698" y="332601"/>
            <a:ext cx="2936802"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a:t>
            </a:r>
            <a:r>
              <a:rPr lang="en-US" altLang="ja-JP" sz="1800" b="1" baseline="0" dirty="0" smtClean="0"/>
              <a:t>8</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0691-02-00ai-state-machine-changes.docx" TargetMode="Externa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1151-07-00ai-kdf-prf-pkex.docx" TargetMode="Externa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Aug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2016-</a:t>
            </a:r>
            <a:r>
              <a:rPr lang="en-US" altLang="ja-JP" sz="2000" b="0" smtClean="0">
                <a:ea typeface="ＭＳ Ｐゴシック" pitchFamily="-84" charset="-128"/>
                <a:cs typeface="ＭＳ Ｐゴシック" pitchFamily="-84" charset="-128"/>
              </a:rPr>
              <a:t>09-12</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Aug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Aug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5877"/>
              </p:ext>
            </p:extLst>
          </p:nvPr>
        </p:nvGraphicFramePr>
        <p:xfrm>
          <a:off x="458788" y="795513"/>
          <a:ext cx="8685212" cy="5529095"/>
        </p:xfrm>
        <a:graphic>
          <a:graphicData uri="http://schemas.openxmlformats.org/drawingml/2006/table">
            <a:tbl>
              <a:tblPr firstRow="1" bandRow="1">
                <a:tableStyleId>{5940675A-B579-460E-94D1-54222C63F5DA}</a:tableStyleId>
              </a:tblPr>
              <a:tblGrid>
                <a:gridCol w="1525691"/>
                <a:gridCol w="1855449"/>
                <a:gridCol w="2109394"/>
                <a:gridCol w="1525691"/>
                <a:gridCol w="1668987"/>
              </a:tblGrid>
              <a:tr h="291005">
                <a:tc>
                  <a:txBody>
                    <a:bodyPr/>
                    <a:lstStyle/>
                    <a:p>
                      <a:r>
                        <a:rPr kumimoji="1" lang="en-US" altLang="ja-JP" sz="800" dirty="0" smtClean="0"/>
                        <a:t>Rev</a:t>
                      </a:r>
                      <a:endParaRPr kumimoji="1" lang="ja-JP" altLang="en-US" sz="800" dirty="0"/>
                    </a:p>
                  </a:txBody>
                  <a:tcPr/>
                </a:tc>
                <a:tc>
                  <a:txBody>
                    <a:bodyPr/>
                    <a:lstStyle/>
                    <a:p>
                      <a:r>
                        <a:rPr kumimoji="1" lang="en-US" altLang="ja-JP" sz="800" dirty="0" smtClean="0"/>
                        <a:t>Auth</a:t>
                      </a:r>
                      <a:endParaRPr kumimoji="1" lang="ja-JP" altLang="en-US" sz="800" dirty="0"/>
                    </a:p>
                  </a:txBody>
                  <a:tcPr/>
                </a:tc>
                <a:tc>
                  <a:txBody>
                    <a:bodyPr/>
                    <a:lstStyle/>
                    <a:p>
                      <a:r>
                        <a:rPr kumimoji="1" lang="en-US" altLang="ja-JP" sz="800" dirty="0" smtClean="0"/>
                        <a:t>Date</a:t>
                      </a:r>
                      <a:endParaRPr kumimoji="1" lang="ja-JP" altLang="en-US" sz="800" dirty="0"/>
                    </a:p>
                  </a:txBody>
                  <a:tcPr/>
                </a:tc>
                <a:tc>
                  <a:txBody>
                    <a:bodyPr/>
                    <a:lstStyle/>
                    <a:p>
                      <a:r>
                        <a:rPr kumimoji="1" lang="en-US" altLang="ja-JP" sz="800" dirty="0" smtClean="0"/>
                        <a:t>Basement Doc</a:t>
                      </a:r>
                      <a:endParaRPr kumimoji="1" lang="ja-JP" altLang="en-US" sz="800" dirty="0"/>
                    </a:p>
                  </a:txBody>
                  <a:tcPr/>
                </a:tc>
                <a:tc>
                  <a:txBody>
                    <a:bodyPr/>
                    <a:lstStyle/>
                    <a:p>
                      <a:r>
                        <a:rPr kumimoji="1" lang="de-DE" altLang="ja-JP" sz="800" dirty="0" smtClean="0"/>
                        <a:t>Motion </a:t>
                      </a:r>
                      <a:r>
                        <a:rPr kumimoji="1" lang="de-DE" altLang="ja-JP" sz="800" dirty="0" err="1" smtClean="0"/>
                        <a:t>number</a:t>
                      </a:r>
                      <a:endParaRPr kumimoji="1" lang="ja-JP" altLang="en-US" sz="800" dirty="0"/>
                    </a:p>
                  </a:txBody>
                  <a:tcPr/>
                </a:tc>
              </a:tr>
              <a:tr h="291005">
                <a:tc>
                  <a:txBody>
                    <a:bodyPr/>
                    <a:lstStyle/>
                    <a:p>
                      <a:r>
                        <a:rPr kumimoji="1" lang="en-US" altLang="ja-JP" sz="800" dirty="0" smtClean="0"/>
                        <a:t>13-1186-r0</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2013-09-Nanjing</a:t>
                      </a:r>
                      <a:endParaRPr kumimoji="1" lang="ja-JP" altLang="en-US" sz="800" dirty="0"/>
                    </a:p>
                  </a:txBody>
                  <a:tcPr/>
                </a:tc>
                <a:tc>
                  <a:txBody>
                    <a:bodyPr/>
                    <a:lstStyle/>
                    <a:p>
                      <a:r>
                        <a:rPr kumimoji="1" lang="en-US" altLang="ja-JP" sz="800" dirty="0" smtClean="0"/>
                        <a:t>Draft 1.0</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13-1186-r1</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2013-11-Dallas</a:t>
                      </a:r>
                      <a:endParaRPr kumimoji="1" lang="ja-JP" altLang="en-US" sz="800" dirty="0"/>
                    </a:p>
                  </a:txBody>
                  <a:tcPr/>
                </a:tc>
                <a:tc>
                  <a:txBody>
                    <a:bodyPr/>
                    <a:lstStyle/>
                    <a:p>
                      <a:r>
                        <a:rPr kumimoji="1" lang="en-US" altLang="ja-JP" sz="800" dirty="0" smtClean="0"/>
                        <a:t>Draft 1.1</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13-1186r2</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2014-01-Los Angels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Draft 1.1/1.2</a:t>
                      </a:r>
                      <a:endParaRPr kumimoji="1" lang="ja-JP" altLang="en-US" sz="800" dirty="0" smtClean="0"/>
                    </a:p>
                  </a:txBody>
                  <a:tcPr/>
                </a:tc>
                <a:tc>
                  <a:txBody>
                    <a:bodyPr/>
                    <a:lstStyle/>
                    <a:p>
                      <a:r>
                        <a:rPr kumimoji="1" lang="en-US" altLang="ja-JP" sz="800" dirty="0" smtClean="0"/>
                        <a:t>#27-</a:t>
                      </a:r>
                      <a:endParaRPr kumimoji="1" lang="ja-JP" altLang="en-US" sz="800" dirty="0"/>
                    </a:p>
                  </a:txBody>
                  <a:tcPr/>
                </a:tc>
              </a:tr>
              <a:tr h="291005">
                <a:tc>
                  <a:txBody>
                    <a:bodyPr/>
                    <a:lstStyle/>
                    <a:p>
                      <a:r>
                        <a:rPr kumimoji="1" lang="en-US" altLang="ja-JP" sz="800" dirty="0" smtClean="0"/>
                        <a:t>13-1186r3</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2014-03-Beijing</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LB198 D1.0</a:t>
                      </a:r>
                      <a:endParaRPr kumimoji="1" lang="ja-JP" altLang="en-US" sz="800" dirty="0" smtClean="0"/>
                    </a:p>
                  </a:txBody>
                  <a:tcPr/>
                </a:tc>
                <a:tc>
                  <a:txBody>
                    <a:bodyPr/>
                    <a:lstStyle/>
                    <a:p>
                      <a:r>
                        <a:rPr kumimoji="1" lang="en-US" altLang="ja-JP" sz="800" dirty="0" smtClean="0"/>
                        <a:t>#64-</a:t>
                      </a:r>
                      <a:endParaRPr kumimoji="1" lang="ja-JP" altLang="en-US" sz="800" dirty="0"/>
                    </a:p>
                  </a:txBody>
                  <a:tcPr/>
                </a:tc>
              </a:tr>
              <a:tr h="291005">
                <a:tc>
                  <a:txBody>
                    <a:bodyPr/>
                    <a:lstStyle/>
                    <a:p>
                      <a:r>
                        <a:rPr kumimoji="1" lang="en-US" altLang="ja-JP" sz="800" dirty="0" smtClean="0"/>
                        <a:t>13-1186r4</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2014-5-Waikoloa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#68-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13-1186r5</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Marc Emmelmann</a:t>
                      </a:r>
                      <a:endParaRPr kumimoji="1" lang="ja-JP" altLang="en-US" sz="800" dirty="0"/>
                    </a:p>
                  </a:txBody>
                  <a:tcPr/>
                </a:tc>
                <a:tc>
                  <a:txBody>
                    <a:bodyPr/>
                    <a:lstStyle/>
                    <a:p>
                      <a:r>
                        <a:rPr kumimoji="1" lang="de-DE" altLang="ja-JP" sz="800" dirty="0" smtClean="0"/>
                        <a:t>2014-7-SanDiego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LB201 D2.0</a:t>
                      </a:r>
                      <a:endParaRPr kumimoji="1" lang="ja-JP" altLang="en-US" sz="800" dirty="0" smtClean="0"/>
                    </a:p>
                  </a:txBody>
                  <a:tcPr/>
                </a:tc>
                <a:tc>
                  <a:txBody>
                    <a:bodyPr/>
                    <a:lstStyle/>
                    <a:p>
                      <a:r>
                        <a:rPr kumimoji="1" lang="de-DE" altLang="ja-JP" sz="800" dirty="0" smtClean="0"/>
                        <a:t>#76-122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2014-9-Athens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#123-141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2014-11-San Antonio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#142-176</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13-1186r19</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2015-01-Atlanta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#177-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smtClean="0"/>
                    </a:p>
                  </a:txBody>
                  <a:tcPr/>
                </a:tc>
                <a:tc>
                  <a:txBody>
                    <a:bodyPr/>
                    <a:lstStyle/>
                    <a:p>
                      <a:r>
                        <a:rPr kumimoji="1" lang="en-US" altLang="ja-JP" sz="800" dirty="0" smtClean="0"/>
                        <a:t>2015-03-Berlin</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2015-05-Vancouver</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#262-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2015-07-Waikoloa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LB213 D5.0</a:t>
                      </a:r>
                      <a:endParaRPr kumimoji="1" lang="ja-JP" altLang="en-US" sz="800" dirty="0" smtClean="0"/>
                    </a:p>
                  </a:txBody>
                  <a:tcPr/>
                </a:tc>
                <a:tc>
                  <a:txBody>
                    <a:bodyPr/>
                    <a:lstStyle/>
                    <a:p>
                      <a:r>
                        <a:rPr kumimoji="1" lang="en-US" altLang="ja-JP" sz="800" dirty="0" smtClean="0"/>
                        <a:t>#278-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13-1186r31</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2015-09-Teleco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baseline="0" dirty="0" smtClean="0"/>
                        <a:t> </a:t>
                      </a:r>
                      <a:r>
                        <a:rPr kumimoji="1" lang="en-US" altLang="ja-JP" sz="800" dirty="0" smtClean="0"/>
                        <a:t>SB</a:t>
                      </a:r>
                      <a:endParaRPr kumimoji="1" lang="ja-JP" altLang="en-US" sz="800" dirty="0" smtClean="0"/>
                    </a:p>
                  </a:txBody>
                  <a:tcPr/>
                </a:tc>
                <a:tc>
                  <a:txBody>
                    <a:bodyPr/>
                    <a:lstStyle/>
                    <a:p>
                      <a:r>
                        <a:rPr kumimoji="1" lang="en-US" altLang="ja-JP" sz="800" dirty="0" smtClean="0"/>
                        <a:t>#281-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13-1186r33</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2015-11-Dallas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#287-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13-1186r37</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2016-01-Teleco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#308-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13-1186r38</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#311-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13-1196r39</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2016-01-05 </a:t>
                      </a:r>
                      <a:r>
                        <a:rPr lang="en-US" altLang="ja-JP" sz="800" dirty="0" err="1" smtClean="0"/>
                        <a:t>Telcco</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13-1196r45</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2016-07-26</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#353</a:t>
                      </a:r>
                      <a:endParaRPr kumimoji="1" lang="ja-JP" altLang="en-US" sz="8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Aug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55909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66007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48291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690202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063149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35921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52519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06743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6397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53871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02051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70534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791587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70466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40283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68654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Aug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10064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6234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9692134"/>
      </p:ext>
    </p:extLst>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140719"/>
      </p:ext>
    </p:extLst>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1486944"/>
      </p:ext>
    </p:extLst>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7840596"/>
      </p:ext>
    </p:extLst>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6569160"/>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6316910"/>
      </p:ext>
    </p:extLst>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8992637"/>
      </p:ext>
    </p:extLst>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51556"/>
      </p:ext>
    </p:extLst>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1698087"/>
      </p:ext>
    </p:extLst>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8697966"/>
      </p:ext>
    </p:extLst>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8241782"/>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3956080"/>
      </p:ext>
    </p:extLst>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1533482"/>
      </p:ext>
    </p:extLst>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2686525"/>
      </p:ext>
    </p:extLst>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1203247"/>
      </p:ext>
    </p:extLst>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006555"/>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889197"/>
      </p:ext>
    </p:extLst>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4468927"/>
      </p:ext>
    </p:extLst>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792758"/>
      </p:ext>
    </p:extLst>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5042323"/>
      </p:ext>
    </p:extLst>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6118066"/>
      </p:ext>
    </p:extLst>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9171873"/>
      </p:ext>
    </p:extLst>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#352</a:t>
            </a:r>
            <a:br>
              <a:rPr lang="en-US" altLang="ja-JP" dirty="0" smtClean="0"/>
            </a:br>
            <a:r>
              <a:rPr lang="en-US" altLang="ja-JP" dirty="0" smtClean="0"/>
              <a:t>Motion </a:t>
            </a:r>
            <a:r>
              <a:rPr lang="en-US" altLang="ja-JP" dirty="0"/>
              <a:t>to accept comment </a:t>
            </a:r>
            <a:r>
              <a:rPr lang="en-US" altLang="ja-JP" dirty="0" smtClean="0"/>
              <a:t>resolution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a:t>
            </a:r>
            <a:r>
              <a:rPr lang="en-US" altLang="ja-JP" dirty="0"/>
              <a:t>to: </a:t>
            </a:r>
            <a:endParaRPr lang="en-US" altLang="ja-JP" dirty="0" smtClean="0"/>
          </a:p>
          <a:p>
            <a:r>
              <a:rPr lang="en-US" altLang="ja-JP" dirty="0" smtClean="0"/>
              <a:t>Approve </a:t>
            </a:r>
            <a:r>
              <a:rPr lang="en-US" altLang="ja-JP" dirty="0"/>
              <a:t>the comment resolution for CIDs 20099, 20100, 20152, and 20171 as follows: "</a:t>
            </a:r>
            <a:r>
              <a:rPr lang="en-US" altLang="ja-JP" dirty="0" smtClean="0"/>
              <a:t>REVISED.</a:t>
            </a:r>
          </a:p>
          <a:p>
            <a:r>
              <a:rPr lang="en-US" altLang="ja-JP" dirty="0" smtClean="0"/>
              <a:t>Incorporate </a:t>
            </a:r>
            <a:r>
              <a:rPr lang="en-US" altLang="ja-JP" dirty="0"/>
              <a:t>changes as shown in </a:t>
            </a:r>
            <a:r>
              <a:rPr lang="en-US" altLang="ja-JP" dirty="0">
                <a:hlinkClick r:id="rId2"/>
              </a:rPr>
              <a:t>https://</a:t>
            </a:r>
            <a:r>
              <a:rPr lang="en-US" altLang="ja-JP" dirty="0" smtClean="0">
                <a:hlinkClick r:id="rId2"/>
              </a:rPr>
              <a:t>mentor.ieee.org/802.11/dcn/16/11-16-0691-02-00ai-state-machine-changes.docx</a:t>
            </a:r>
            <a:endParaRPr lang="en-US" altLang="ja-JP" dirty="0" smtClean="0"/>
          </a:p>
          <a:p>
            <a:endParaRPr kumimoji="1" lang="en-US" altLang="ja-JP" dirty="0"/>
          </a:p>
          <a:p>
            <a:r>
              <a:rPr kumimoji="1" lang="en-US" altLang="ja-JP" dirty="0" err="1" smtClean="0"/>
              <a:t>Moved:Michael</a:t>
            </a:r>
            <a:r>
              <a:rPr kumimoji="1" lang="en-US" altLang="ja-JP" dirty="0" smtClean="0"/>
              <a:t> </a:t>
            </a:r>
            <a:r>
              <a:rPr kumimoji="1" lang="en-US" altLang="ja-JP" dirty="0" err="1" smtClean="0"/>
              <a:t>Montemurro</a:t>
            </a:r>
            <a:endParaRPr kumimoji="1" lang="en-US" altLang="ja-JP" dirty="0" smtClean="0"/>
          </a:p>
          <a:p>
            <a:r>
              <a:rPr kumimoji="1" lang="en-US" altLang="ja-JP" dirty="0" err="1" smtClean="0"/>
              <a:t>Seconded:Mark</a:t>
            </a:r>
            <a:r>
              <a:rPr kumimoji="1" lang="en-US" altLang="ja-JP" dirty="0" smtClean="0"/>
              <a:t> Hamilton</a:t>
            </a:r>
          </a:p>
          <a:p>
            <a:r>
              <a:rPr kumimoji="1" lang="en-US" altLang="ja-JP" dirty="0" smtClean="0"/>
              <a:t>Result:8/0/3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1637281"/>
      </p:ext>
    </p:extLst>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pl-PL" altLang="ja-JP" dirty="0" smtClean="0"/>
              <a:t>2016-07-SanDiego-01</a:t>
            </a:r>
            <a:r>
              <a:rPr kumimoji="1" lang="en-US" altLang="ja-JP" dirty="0" smtClean="0"/>
              <a:t>” tab of 16/0852r1.</a:t>
            </a:r>
          </a:p>
          <a:p>
            <a:pPr marL="0" indent="0">
              <a:buNone/>
            </a:pPr>
            <a:endParaRPr kumimoji="1" lang="fi-FI" altLang="ja-JP" dirty="0" smtClean="0"/>
          </a:p>
          <a:p>
            <a:r>
              <a:rPr kumimoji="1" lang="en-US" altLang="ja-JP" dirty="0" smtClean="0"/>
              <a:t>Moved: Hitoshi Morioka</a:t>
            </a:r>
          </a:p>
          <a:p>
            <a:r>
              <a:rPr kumimoji="1" lang="en-US" altLang="ja-JP" dirty="0" smtClean="0"/>
              <a:t>Seconded </a:t>
            </a:r>
            <a:r>
              <a:rPr kumimoji="1" lang="en-US" altLang="ja-JP" dirty="0"/>
              <a:t>: </a:t>
            </a:r>
            <a:r>
              <a:rPr kumimoji="1" lang="en-US" altLang="ja-JP" dirty="0" smtClean="0"/>
              <a:t>George </a:t>
            </a:r>
            <a:r>
              <a:rPr kumimoji="1" lang="en-US" altLang="ja-JP" dirty="0" err="1" smtClean="0"/>
              <a:t>Calcev</a:t>
            </a:r>
            <a:endParaRPr kumimoji="1" lang="en-US" altLang="ja-JP" dirty="0" smtClean="0"/>
          </a:p>
          <a:p>
            <a:r>
              <a:rPr kumimoji="1" lang="en-US" altLang="ja-JP" dirty="0" smtClean="0"/>
              <a:t>Result(y/n/a):5/0/0</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469073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proposed resolution in document 11-16/1014r0 as the comment resolution for CID30002.</a:t>
            </a:r>
          </a:p>
          <a:p>
            <a:pPr marL="0" indent="0">
              <a:buNone/>
            </a:pPr>
            <a:endParaRPr kumimoji="1" lang="en-US" altLang="ja-JP" dirty="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smtClean="0"/>
              <a:t>Seconded: Ping Fang</a:t>
            </a:r>
          </a:p>
          <a:p>
            <a:pPr marL="0" indent="0">
              <a:buNone/>
            </a:pPr>
            <a:r>
              <a:rPr kumimoji="1" lang="en-US" altLang="ja-JP" dirty="0" smtClean="0"/>
              <a:t>Result: 4/1/3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2155361"/>
      </p:ext>
    </p:extLst>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resolve the CID30005 and CID30006 with the following resolution.</a:t>
            </a:r>
          </a:p>
          <a:p>
            <a:r>
              <a:rPr kumimoji="1" lang="en-US" altLang="ja-JP" dirty="0" smtClean="0"/>
              <a:t>“Revised: Adopt the text changes as shown in 11-16/0981r1.”</a:t>
            </a:r>
          </a:p>
          <a:p>
            <a:endParaRPr kumimoji="1" lang="en-US"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err="1" smtClean="0"/>
              <a:t>Seconded:Lee</a:t>
            </a:r>
            <a:r>
              <a:rPr kumimoji="1" lang="en-US" altLang="ja-JP" dirty="0" smtClean="0"/>
              <a:t>  Armstrong</a:t>
            </a:r>
          </a:p>
          <a:p>
            <a:r>
              <a:rPr kumimoji="1" lang="en-US" altLang="ja-JP" dirty="0" smtClean="0"/>
              <a:t>Result:7/0/0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1486173"/>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en-US" altLang="ja-JP" dirty="0"/>
              <a:t>2016-08-16-telco-ready4motion</a:t>
            </a:r>
            <a:r>
              <a:rPr kumimoji="1" lang="en-US" altLang="ja-JP" dirty="0" smtClean="0"/>
              <a:t>” tab of 16/1090r3.</a:t>
            </a:r>
          </a:p>
          <a:p>
            <a:pPr marL="0" indent="0">
              <a:buNone/>
            </a:pPr>
            <a:endParaRPr kumimoji="1" lang="fi-FI"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smtClean="0"/>
              <a:t>Seconded </a:t>
            </a:r>
            <a:r>
              <a:rPr kumimoji="1" lang="en-US" altLang="ja-JP" dirty="0"/>
              <a:t>: </a:t>
            </a:r>
            <a:r>
              <a:rPr kumimoji="1" lang="en-US" altLang="ja-JP" dirty="0" smtClean="0"/>
              <a:t>Dan Harkins</a:t>
            </a:r>
          </a:p>
          <a:p>
            <a:r>
              <a:rPr kumimoji="1" lang="en-US" altLang="ja-JP" dirty="0" smtClean="0"/>
              <a:t>Result(y/n/a):6/0/1</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9825449"/>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#357</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t>
            </a:r>
          </a:p>
          <a:p>
            <a:r>
              <a:rPr lang="en-US" altLang="ja-JP" dirty="0"/>
              <a:t>Empower the Editor to make changes to Table </a:t>
            </a:r>
            <a:r>
              <a:rPr lang="en-US" altLang="ja-JP" dirty="0" smtClean="0"/>
              <a:t>9-35 </a:t>
            </a:r>
            <a:r>
              <a:rPr lang="en-US" altLang="ja-JP" dirty="0"/>
              <a:t>while updating the </a:t>
            </a:r>
            <a:r>
              <a:rPr lang="en-US" altLang="ja-JP" dirty="0" err="1"/>
              <a:t>TGai</a:t>
            </a:r>
            <a:r>
              <a:rPr lang="en-US" altLang="ja-JP" dirty="0"/>
              <a:t> draft to 802.11-REVmc </a:t>
            </a:r>
            <a:r>
              <a:rPr lang="en-US" altLang="ja-JP" dirty="0" smtClean="0"/>
              <a:t>D7.0 </a:t>
            </a:r>
            <a:r>
              <a:rPr lang="en-US" altLang="ja-JP" dirty="0"/>
              <a:t>baseline, in particular empower the editor to </a:t>
            </a:r>
            <a:endParaRPr lang="en-US" altLang="ja-JP" dirty="0" smtClean="0"/>
          </a:p>
          <a:p>
            <a:r>
              <a:rPr lang="en-US" altLang="ja-JP" dirty="0" smtClean="0"/>
              <a:t>In </a:t>
            </a:r>
            <a:r>
              <a:rPr lang="en-US" altLang="ja-JP" dirty="0"/>
              <a:t>table 9-35, delete the inserted text "and FILS authentication frames" in rows where where </a:t>
            </a:r>
            <a:r>
              <a:rPr lang="en-US" altLang="ja-JP" dirty="0" err="1"/>
              <a:t>REVmc</a:t>
            </a:r>
            <a:r>
              <a:rPr lang="en-US" altLang="ja-JP" dirty="0"/>
              <a:t> D7.0 includes " in certain Authentication </a:t>
            </a:r>
            <a:r>
              <a:rPr lang="en-US" altLang="ja-JP" dirty="0" smtClean="0"/>
              <a:t>frames </a:t>
            </a:r>
            <a:r>
              <a:rPr lang="en-US" altLang="ja-JP" dirty="0"/>
              <a:t>as defined in Table </a:t>
            </a:r>
            <a:r>
              <a:rPr lang="en-US" altLang="ja-JP" dirty="0" smtClean="0"/>
              <a:t>9-36”</a:t>
            </a:r>
          </a:p>
          <a:p>
            <a:r>
              <a:rPr lang="en-US" altLang="ja-JP" dirty="0" smtClean="0"/>
              <a:t>Moved: Adrian Stephens</a:t>
            </a:r>
          </a:p>
          <a:p>
            <a:r>
              <a:rPr lang="en-US" altLang="ja-JP" dirty="0" err="1" smtClean="0"/>
              <a:t>Seconded:Dan</a:t>
            </a:r>
            <a:r>
              <a:rPr lang="en-US" altLang="ja-JP" dirty="0" smtClean="0"/>
              <a:t> Harkins</a:t>
            </a:r>
          </a:p>
          <a:p>
            <a:r>
              <a:rPr lang="en-US" altLang="ja-JP" dirty="0" smtClean="0"/>
              <a:t>Approved by unanimous </a:t>
            </a:r>
            <a:r>
              <a:rPr lang="en-US" altLang="ja-JP" dirty="0" err="1" smtClean="0"/>
              <a:t>concent</a:t>
            </a:r>
            <a:r>
              <a:rPr lang="en-US" altLang="ja-JP" dirty="0" smtClean="0"/>
              <a:t> </a:t>
            </a:r>
          </a:p>
          <a:p>
            <a:endParaRPr lang="en-US" altLang="ja-JP" dirty="0" smtClean="0"/>
          </a:p>
          <a:p>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746150"/>
      </p:ext>
    </p:extLst>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en-US" altLang="ja-JP" dirty="0"/>
              <a:t>2016-08-23-rdy4motion</a:t>
            </a:r>
            <a:r>
              <a:rPr kumimoji="1" lang="en-US" altLang="ja-JP" dirty="0" smtClean="0"/>
              <a:t>” tab of 11-16/1090r4.</a:t>
            </a:r>
          </a:p>
          <a:p>
            <a:pPr marL="0" indent="0">
              <a:buNone/>
            </a:pPr>
            <a:endParaRPr kumimoji="1" lang="fi-FI" altLang="ja-JP" dirty="0" smtClean="0"/>
          </a:p>
          <a:p>
            <a:r>
              <a:rPr kumimoji="1" lang="en-US" altLang="ja-JP" dirty="0" smtClean="0"/>
              <a:t>Moved: Lee Armstrong</a:t>
            </a:r>
          </a:p>
          <a:p>
            <a:r>
              <a:rPr kumimoji="1" lang="en-US" altLang="ja-JP" dirty="0" smtClean="0"/>
              <a:t>Seconded </a:t>
            </a:r>
            <a:r>
              <a:rPr kumimoji="1" lang="en-US" altLang="ja-JP" dirty="0"/>
              <a:t>: </a:t>
            </a:r>
            <a:r>
              <a:rPr kumimoji="1" lang="en-US" altLang="ja-JP" dirty="0" smtClean="0"/>
              <a:t>Ping Fang</a:t>
            </a:r>
          </a:p>
          <a:p>
            <a:r>
              <a:rPr kumimoji="1" lang="en-US" altLang="ja-JP" dirty="0" smtClean="0"/>
              <a:t>Result(y/n/a):7/0/2</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324192"/>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#359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 changes as shown in the document </a:t>
            </a:r>
            <a:r>
              <a:rPr kumimoji="1" lang="en-US" altLang="ja-JP" dirty="0" smtClean="0"/>
              <a:t>11-16-1100r3 </a:t>
            </a:r>
            <a:r>
              <a:rPr kumimoji="1" lang="en-US" altLang="ja-JP" dirty="0"/>
              <a:t>and instruct editor to incorporate the changes to the P802.11ai </a:t>
            </a:r>
            <a:r>
              <a:rPr kumimoji="1" lang="en-US" altLang="ja-JP" dirty="0" smtClean="0"/>
              <a:t>D9.1.</a:t>
            </a:r>
          </a:p>
          <a:p>
            <a:endParaRPr kumimoji="1" lang="en-US" altLang="ja-JP" dirty="0" smtClean="0"/>
          </a:p>
          <a:p>
            <a:r>
              <a:rPr kumimoji="1" lang="en-US" altLang="ja-JP" dirty="0" smtClean="0"/>
              <a:t>Moved: Dan Harkins</a:t>
            </a:r>
          </a:p>
          <a:p>
            <a:r>
              <a:rPr kumimoji="1" lang="en-US" altLang="ja-JP" dirty="0" err="1" smtClean="0"/>
              <a:t>Seconded:Jouni</a:t>
            </a:r>
            <a:r>
              <a:rPr kumimoji="1" lang="en-US" altLang="ja-JP" dirty="0" smtClean="0"/>
              <a:t> </a:t>
            </a:r>
            <a:r>
              <a:rPr kumimoji="1" lang="en-US" altLang="ja-JP" dirty="0" err="1" smtClean="0"/>
              <a:t>Malinen</a:t>
            </a:r>
            <a:endParaRPr kumimoji="1" lang="en-US" altLang="ja-JP" dirty="0" smtClean="0"/>
          </a:p>
          <a:p>
            <a:r>
              <a:rPr kumimoji="1" lang="en-US" altLang="ja-JP" smtClean="0"/>
              <a:t>Result y/n/a :6/0/3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865496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Which resolution do you support for CID30002 ?</a:t>
            </a:r>
          </a:p>
          <a:p>
            <a:pPr marL="0" indent="0">
              <a:buNone/>
            </a:pPr>
            <a:endParaRPr kumimoji="1" lang="en-US" altLang="ja-JP" dirty="0" smtClean="0"/>
          </a:p>
          <a:p>
            <a:r>
              <a:rPr kumimoji="1" lang="en-US" altLang="ja-JP" dirty="0" smtClean="0"/>
              <a:t>1.Reject the comment</a:t>
            </a:r>
          </a:p>
          <a:p>
            <a:r>
              <a:rPr kumimoji="1" lang="en-US" altLang="ja-JP" dirty="0" smtClean="0"/>
              <a:t>2.Delete DILS feature</a:t>
            </a:r>
          </a:p>
          <a:p>
            <a:r>
              <a:rPr kumimoji="1" lang="en-US" altLang="ja-JP" dirty="0" smtClean="0"/>
              <a:t>3. Abstain</a:t>
            </a:r>
          </a:p>
          <a:p>
            <a:endParaRPr kumimoji="1" lang="en-US" altLang="ja-JP" dirty="0"/>
          </a:p>
          <a:p>
            <a:r>
              <a:rPr kumimoji="1" lang="en-US" altLang="ja-JP" dirty="0" err="1" smtClean="0"/>
              <a:t>Reslut</a:t>
            </a:r>
            <a:r>
              <a:rPr kumimoji="1" lang="en-US" altLang="ja-JP" dirty="0" smtClean="0"/>
              <a:t> 8/4/10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4310996"/>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a:t>
            </a:r>
            <a:r>
              <a:rPr kumimoji="1" lang="en-US" altLang="ja-JP" dirty="0" smtClean="0"/>
              <a:t>360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a:t>
            </a:r>
            <a:r>
              <a:rPr kumimoji="1" lang="en-US" altLang="ja-JP" dirty="0" smtClean="0"/>
              <a:t> comment resolutions as shown in the “2016-09-11-Editor” tab of </a:t>
            </a:r>
            <a:r>
              <a:rPr kumimoji="1" lang="de-DE" altLang="ja-JP" dirty="0" smtClean="0"/>
              <a:t>https://mentor.ieee.org/802.11/dcn/16/11-16-1235-02-00ai-proposed-resolution-editorial-issues.xlsx</a:t>
            </a:r>
            <a:r>
              <a:rPr kumimoji="1" lang="en-US" altLang="ja-JP" dirty="0" smtClean="0"/>
              <a:t>.</a:t>
            </a:r>
            <a:endParaRPr kumimoji="1" lang="en-US" altLang="ja-JP" dirty="0" smtClean="0"/>
          </a:p>
          <a:p>
            <a:endParaRPr kumimoji="1" lang="en-US" altLang="ja-JP" dirty="0" smtClean="0"/>
          </a:p>
          <a:p>
            <a:r>
              <a:rPr kumimoji="1" lang="en-US" altLang="ja-JP" dirty="0" smtClean="0"/>
              <a:t>Moved:</a:t>
            </a:r>
            <a:r>
              <a:rPr kumimoji="1" lang="en-US" altLang="ja-JP" dirty="0" smtClean="0"/>
              <a:t> Mike</a:t>
            </a:r>
          </a:p>
          <a:p>
            <a:r>
              <a:rPr kumimoji="1" lang="en-US" altLang="ja-JP" dirty="0" smtClean="0"/>
              <a:t>Seconded</a:t>
            </a:r>
            <a:r>
              <a:rPr kumimoji="1" lang="en-US" altLang="ja-JP" dirty="0" smtClean="0"/>
              <a:t>: </a:t>
            </a:r>
            <a:r>
              <a:rPr kumimoji="1" lang="en-US" altLang="ja-JP" dirty="0" err="1" smtClean="0"/>
              <a:t>Jouni</a:t>
            </a:r>
            <a:endParaRPr kumimoji="1" lang="en-US" altLang="ja-JP" dirty="0" smtClean="0"/>
          </a:p>
          <a:p>
            <a:r>
              <a:rPr kumimoji="1" lang="en-US" altLang="ja-JP" dirty="0" smtClean="0"/>
              <a:t>Result </a:t>
            </a:r>
            <a:r>
              <a:rPr kumimoji="1" lang="en-US" altLang="ja-JP" dirty="0" err="1" smtClean="0"/>
              <a:t>y</a:t>
            </a:r>
            <a:r>
              <a:rPr kumimoji="1" lang="en-US" altLang="ja-JP" dirty="0" smtClean="0"/>
              <a:t>/n/a </a:t>
            </a:r>
            <a:r>
              <a:rPr kumimoji="1" lang="en-US" altLang="ja-JP" dirty="0" smtClean="0"/>
              <a:t>: 10-0-0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a:t>
            </a:r>
            <a:r>
              <a:rPr kumimoji="1" lang="en-US" altLang="ja-JP" dirty="0" smtClean="0"/>
              <a:t>361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a:t>
            </a:r>
            <a:r>
              <a:rPr kumimoji="1" lang="en-US" altLang="ja-JP" dirty="0" smtClean="0"/>
              <a:t> comment resolutions in the “</a:t>
            </a:r>
            <a:r>
              <a:rPr kumimoji="1" lang="de-DE" altLang="ja-JP" dirty="0" smtClean="0"/>
              <a:t>2016-09-13-AM1</a:t>
            </a:r>
            <a:r>
              <a:rPr kumimoji="1" lang="en-US" altLang="ja-JP" dirty="0" smtClean="0"/>
              <a:t>” tab of </a:t>
            </a:r>
            <a:r>
              <a:rPr kumimoji="1" lang="de-DE" altLang="ja-JP" dirty="0" smtClean="0"/>
              <a:t>https://mentor.ieee.org/802.11/dcn/16/11-16-1203-03-00ai-comments-from-4th-recirculation-sb-on-tgai-d10-0.xlsx</a:t>
            </a:r>
            <a:r>
              <a:rPr kumimoji="1" lang="en-US" altLang="ja-JP" dirty="0" smtClean="0"/>
              <a:t>.</a:t>
            </a:r>
            <a:endParaRPr kumimoji="1" lang="en-US" altLang="ja-JP" dirty="0" smtClean="0"/>
          </a:p>
          <a:p>
            <a:endParaRPr kumimoji="1" lang="en-US" altLang="ja-JP" dirty="0" smtClean="0"/>
          </a:p>
          <a:p>
            <a:r>
              <a:rPr kumimoji="1" lang="en-US" altLang="ja-JP" dirty="0" smtClean="0"/>
              <a:t>Moved:</a:t>
            </a:r>
            <a:r>
              <a:rPr kumimoji="1" lang="en-US" altLang="ja-JP" dirty="0" smtClean="0"/>
              <a:t> Mark H.</a:t>
            </a:r>
          </a:p>
          <a:p>
            <a:r>
              <a:rPr kumimoji="1" lang="en-US" altLang="ja-JP" dirty="0" smtClean="0"/>
              <a:t>Seconded</a:t>
            </a:r>
            <a:r>
              <a:rPr kumimoji="1" lang="en-US" altLang="ja-JP" dirty="0" smtClean="0"/>
              <a:t>: </a:t>
            </a:r>
            <a:r>
              <a:rPr kumimoji="1" lang="en-US" altLang="ja-JP" dirty="0" err="1" smtClean="0"/>
              <a:t>Abhishek</a:t>
            </a:r>
            <a:r>
              <a:rPr kumimoji="1" lang="en-US" altLang="ja-JP" dirty="0" smtClean="0"/>
              <a:t> </a:t>
            </a:r>
            <a:r>
              <a:rPr kumimoji="1" lang="en-US" altLang="ja-JP" dirty="0" err="1" smtClean="0"/>
              <a:t>Patil</a:t>
            </a:r>
            <a:endParaRPr kumimoji="1" lang="en-US" altLang="ja-JP" dirty="0" smtClean="0"/>
          </a:p>
          <a:p>
            <a:r>
              <a:rPr kumimoji="1" lang="en-US" altLang="ja-JP" dirty="0" smtClean="0"/>
              <a:t>Result </a:t>
            </a:r>
            <a:r>
              <a:rPr kumimoji="1" lang="en-US" altLang="ja-JP" dirty="0" err="1" smtClean="0"/>
              <a:t>y</a:t>
            </a:r>
            <a:r>
              <a:rPr kumimoji="1" lang="en-US" altLang="ja-JP" dirty="0" smtClean="0"/>
              <a:t>/n/a </a:t>
            </a:r>
            <a:r>
              <a:rPr kumimoji="1" lang="en-US" altLang="ja-JP" dirty="0" smtClean="0"/>
              <a:t>: 13-0-2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Incorporate the changes to the </a:t>
            </a:r>
            <a:r>
              <a:rPr lang="en-US" dirty="0" err="1" smtClean="0"/>
              <a:t>TGai</a:t>
            </a:r>
            <a:r>
              <a:rPr lang="en-US" dirty="0" smtClean="0"/>
              <a:t> draft as shown under “PKEX changes” in </a:t>
            </a:r>
            <a:r>
              <a:rPr lang="de-DE" dirty="0" smtClean="0"/>
              <a:t> </a:t>
            </a:r>
            <a:r>
              <a:rPr lang="de-DE" dirty="0" smtClean="0">
                <a:hlinkClick r:id="rId2"/>
              </a:rPr>
              <a:t>https://mentor.ieee.org/802.11/dcn/16/11-16-1151-07-00ai-kdf-prf-</a:t>
            </a:r>
            <a:r>
              <a:rPr lang="de-DE" dirty="0" smtClean="0">
                <a:hlinkClick r:id="rId2"/>
              </a:rPr>
              <a:t>pkex.docx</a:t>
            </a:r>
            <a:endParaRPr lang="de-DE" dirty="0" smtClean="0"/>
          </a:p>
          <a:p>
            <a:pPr lvl="1"/>
            <a:endParaRPr lang="de-DE" dirty="0" smtClean="0"/>
          </a:p>
          <a:p>
            <a:r>
              <a:rPr lang="de-DE" dirty="0" err="1" smtClean="0"/>
              <a:t>Moved</a:t>
            </a:r>
            <a:r>
              <a:rPr lang="de-DE" dirty="0" smtClean="0"/>
              <a:t>: Stephen	</a:t>
            </a:r>
          </a:p>
          <a:p>
            <a:r>
              <a:rPr lang="de-DE" dirty="0" smtClean="0"/>
              <a:t>Second: Dan</a:t>
            </a:r>
          </a:p>
          <a:p>
            <a:r>
              <a:rPr lang="de-DE" dirty="0" smtClean="0"/>
              <a:t>Y/N/A:13-0-1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388</a:t>
            </a:fld>
            <a:endParaRPr lang="en-US" altLang="ja-JP"/>
          </a:p>
        </p:txBody>
      </p:sp>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#363</a:t>
            </a:r>
            <a:endParaRPr lang="en-US" dirty="0"/>
          </a:p>
        </p:txBody>
      </p:sp>
      <p:sp>
        <p:nvSpPr>
          <p:cNvPr id="3" name="Inhaltsplatzhalter 2"/>
          <p:cNvSpPr>
            <a:spLocks noGrp="1"/>
          </p:cNvSpPr>
          <p:nvPr>
            <p:ph idx="1"/>
          </p:nvPr>
        </p:nvSpPr>
        <p:spPr>
          <a:xfrm>
            <a:off x="685800" y="1752600"/>
            <a:ext cx="7772400" cy="4114800"/>
          </a:xfrm>
        </p:spPr>
        <p:txBody>
          <a:bodyPr/>
          <a:lstStyle/>
          <a:p>
            <a:r>
              <a:rPr lang="en-US" dirty="0" smtClean="0"/>
              <a:t>Move to </a:t>
            </a:r>
          </a:p>
          <a:p>
            <a:pPr lvl="1"/>
            <a:r>
              <a:rPr lang="en-US" dirty="0" smtClean="0"/>
              <a:t>Set the comment resolution status for CID 31236 to Reject</a:t>
            </a:r>
          </a:p>
          <a:p>
            <a:pPr lvl="1">
              <a:buNone/>
            </a:pPr>
            <a:r>
              <a:rPr lang="en-US" dirty="0" smtClean="0"/>
              <a:t>and</a:t>
            </a:r>
          </a:p>
          <a:p>
            <a:pPr lvl="1"/>
            <a:r>
              <a:rPr lang="en-US" dirty="0" smtClean="0"/>
              <a:t>use the the following comment response: </a:t>
            </a:r>
            <a:endParaRPr lang="de-DE" dirty="0" smtClean="0"/>
          </a:p>
          <a:p>
            <a:pPr lvl="2"/>
            <a:r>
              <a:rPr lang="de-DE" dirty="0" err="1" smtClean="0"/>
              <a:t>Rejected</a:t>
            </a:r>
            <a:r>
              <a:rPr lang="de-DE" dirty="0" smtClean="0"/>
              <a:t>. </a:t>
            </a:r>
            <a:r>
              <a:rPr lang="de-DE" dirty="0" err="1" smtClean="0"/>
              <a:t>Only</a:t>
            </a:r>
            <a:r>
              <a:rPr lang="de-DE" dirty="0" smtClean="0"/>
              <a:t> </a:t>
            </a:r>
            <a:r>
              <a:rPr lang="de-DE" dirty="0" err="1" smtClean="0"/>
              <a:t>two</a:t>
            </a:r>
            <a:r>
              <a:rPr lang="de-DE" dirty="0" smtClean="0"/>
              <a:t> of </a:t>
            </a:r>
            <a:r>
              <a:rPr lang="de-DE" dirty="0" err="1" smtClean="0"/>
              <a:t>the</a:t>
            </a:r>
            <a:r>
              <a:rPr lang="de-DE" dirty="0" smtClean="0"/>
              <a:t> </a:t>
            </a:r>
            <a:r>
              <a:rPr lang="de-DE" dirty="0" err="1" smtClean="0"/>
              <a:t>cited</a:t>
            </a:r>
            <a:r>
              <a:rPr lang="de-DE" dirty="0" smtClean="0"/>
              <a:t> CID 3xxxx </a:t>
            </a:r>
            <a:r>
              <a:rPr lang="de-DE" dirty="0" err="1" smtClean="0"/>
              <a:t>comments</a:t>
            </a:r>
            <a:r>
              <a:rPr lang="de-DE" dirty="0" smtClean="0"/>
              <a:t> </a:t>
            </a:r>
            <a:r>
              <a:rPr lang="de-DE" dirty="0" err="1" smtClean="0"/>
              <a:t>were</a:t>
            </a:r>
            <a:r>
              <a:rPr lang="de-DE" dirty="0" smtClean="0"/>
              <a:t> </a:t>
            </a:r>
            <a:r>
              <a:rPr lang="de-DE" dirty="0" err="1" smtClean="0"/>
              <a:t>rejected</a:t>
            </a:r>
            <a:r>
              <a:rPr lang="de-DE" dirty="0" smtClean="0"/>
              <a:t> </a:t>
            </a:r>
            <a:r>
              <a:rPr lang="de-DE" dirty="0" err="1" smtClean="0"/>
              <a:t>based</a:t>
            </a:r>
            <a:r>
              <a:rPr lang="de-DE" dirty="0" smtClean="0"/>
              <a:t> on </a:t>
            </a:r>
            <a:r>
              <a:rPr lang="de-DE" dirty="0" err="1" smtClean="0"/>
              <a:t>being</a:t>
            </a:r>
            <a:r>
              <a:rPr lang="de-DE" dirty="0" smtClean="0"/>
              <a:t> “</a:t>
            </a:r>
            <a:r>
              <a:rPr lang="de-DE" dirty="0" err="1" smtClean="0"/>
              <a:t>out-of-scope</a:t>
            </a:r>
            <a:r>
              <a:rPr lang="de-DE" dirty="0" smtClean="0"/>
              <a:t>”. </a:t>
            </a:r>
            <a:r>
              <a:rPr lang="de-DE" dirty="0" err="1" smtClean="0"/>
              <a:t>Those</a:t>
            </a:r>
            <a:r>
              <a:rPr lang="de-DE" dirty="0" smtClean="0"/>
              <a:t> </a:t>
            </a:r>
            <a:r>
              <a:rPr lang="de-DE" dirty="0" err="1" smtClean="0"/>
              <a:t>two</a:t>
            </a:r>
            <a:r>
              <a:rPr lang="de-DE" dirty="0" smtClean="0"/>
              <a:t> </a:t>
            </a:r>
            <a:r>
              <a:rPr lang="de-DE" dirty="0" err="1" smtClean="0"/>
              <a:t>comments</a:t>
            </a:r>
            <a:r>
              <a:rPr lang="de-DE" dirty="0" smtClean="0"/>
              <a:t> (CID 31029 and 31030) </a:t>
            </a:r>
            <a:r>
              <a:rPr lang="de-DE" dirty="0" err="1" smtClean="0"/>
              <a:t>pile</a:t>
            </a:r>
            <a:r>
              <a:rPr lang="de-DE" dirty="0" smtClean="0"/>
              <a:t> up on </a:t>
            </a:r>
            <a:r>
              <a:rPr lang="de-DE" dirty="0" err="1" smtClean="0"/>
              <a:t>two</a:t>
            </a:r>
            <a:r>
              <a:rPr lang="de-DE" dirty="0" smtClean="0"/>
              <a:t> </a:t>
            </a:r>
            <a:r>
              <a:rPr lang="de-DE" dirty="0" err="1" smtClean="0"/>
              <a:t>comments</a:t>
            </a:r>
            <a:r>
              <a:rPr lang="de-DE" dirty="0" smtClean="0"/>
              <a:t> (CID 20064 and 20065)</a:t>
            </a:r>
            <a:r>
              <a:rPr lang="de-DE" dirty="0" smtClean="0"/>
              <a:t> </a:t>
            </a:r>
            <a:r>
              <a:rPr lang="de-DE" dirty="0" err="1" smtClean="0"/>
              <a:t>that</a:t>
            </a:r>
            <a:r>
              <a:rPr lang="de-DE" dirty="0" smtClean="0"/>
              <a:t> </a:t>
            </a:r>
            <a:r>
              <a:rPr lang="de-DE" dirty="0" err="1" smtClean="0"/>
              <a:t>were</a:t>
            </a:r>
            <a:r>
              <a:rPr lang="de-DE" dirty="0" smtClean="0"/>
              <a:t> </a:t>
            </a:r>
            <a:r>
              <a:rPr lang="de-DE" dirty="0" smtClean="0"/>
              <a:t>invalid </a:t>
            </a:r>
            <a:r>
              <a:rPr lang="de-DE" dirty="0" err="1" smtClean="0"/>
              <a:t>comments</a:t>
            </a:r>
            <a:r>
              <a:rPr lang="de-DE" dirty="0" smtClean="0"/>
              <a:t> </a:t>
            </a:r>
            <a:r>
              <a:rPr lang="de-DE" dirty="0" err="1" smtClean="0"/>
              <a:t>since</a:t>
            </a:r>
            <a:r>
              <a:rPr lang="de-DE" dirty="0" smtClean="0"/>
              <a:t> </a:t>
            </a:r>
            <a:r>
              <a:rPr lang="de-DE" dirty="0" err="1" smtClean="0"/>
              <a:t>they</a:t>
            </a:r>
            <a:r>
              <a:rPr lang="de-DE" dirty="0" smtClean="0"/>
              <a:t> </a:t>
            </a:r>
            <a:r>
              <a:rPr lang="de-DE" dirty="0" err="1" smtClean="0"/>
              <a:t>failed</a:t>
            </a:r>
            <a:r>
              <a:rPr lang="de-DE" dirty="0" smtClean="0"/>
              <a:t> </a:t>
            </a:r>
            <a:r>
              <a:rPr lang="de-DE" dirty="0" smtClean="0"/>
              <a:t>to </a:t>
            </a:r>
            <a:r>
              <a:rPr lang="de-DE" dirty="0" err="1" smtClean="0"/>
              <a:t>identify</a:t>
            </a:r>
            <a:r>
              <a:rPr lang="de-DE" dirty="0" smtClean="0"/>
              <a:t> </a:t>
            </a:r>
            <a:r>
              <a:rPr lang="de-DE" dirty="0" err="1" smtClean="0"/>
              <a:t>changes</a:t>
            </a:r>
            <a:r>
              <a:rPr lang="de-DE" dirty="0" smtClean="0"/>
              <a:t> in </a:t>
            </a:r>
            <a:r>
              <a:rPr lang="de-DE" dirty="0" err="1" smtClean="0"/>
              <a:t>sufficient</a:t>
            </a:r>
            <a:r>
              <a:rPr lang="de-DE" dirty="0" smtClean="0"/>
              <a:t> detail so </a:t>
            </a:r>
            <a:r>
              <a:rPr lang="de-DE" dirty="0" err="1" smtClean="0"/>
              <a:t>that</a:t>
            </a:r>
            <a:r>
              <a:rPr lang="de-DE" dirty="0" smtClean="0"/>
              <a:t> </a:t>
            </a:r>
            <a:r>
              <a:rPr lang="de-DE" dirty="0" err="1" smtClean="0"/>
              <a:t>the</a:t>
            </a:r>
            <a:r>
              <a:rPr lang="de-DE" dirty="0" smtClean="0"/>
              <a:t> </a:t>
            </a:r>
            <a:r>
              <a:rPr lang="de-DE" dirty="0" err="1" smtClean="0"/>
              <a:t>specific</a:t>
            </a:r>
            <a:r>
              <a:rPr lang="de-DE" dirty="0" smtClean="0"/>
              <a:t> </a:t>
            </a:r>
            <a:r>
              <a:rPr lang="de-DE" dirty="0" err="1" smtClean="0"/>
              <a:t>wording</a:t>
            </a:r>
            <a:r>
              <a:rPr lang="de-DE" dirty="0" smtClean="0"/>
              <a:t> of </a:t>
            </a:r>
            <a:r>
              <a:rPr lang="de-DE" dirty="0" err="1" smtClean="0"/>
              <a:t>the</a:t>
            </a:r>
            <a:r>
              <a:rPr lang="de-DE" dirty="0" smtClean="0"/>
              <a:t> </a:t>
            </a:r>
            <a:r>
              <a:rPr lang="de-DE" dirty="0" err="1" smtClean="0"/>
              <a:t>changes</a:t>
            </a:r>
            <a:r>
              <a:rPr lang="de-DE" dirty="0" smtClean="0"/>
              <a:t> </a:t>
            </a:r>
            <a:r>
              <a:rPr lang="de-DE" dirty="0" err="1" smtClean="0"/>
              <a:t>that</a:t>
            </a:r>
            <a:r>
              <a:rPr lang="de-DE" dirty="0" smtClean="0"/>
              <a:t> will </a:t>
            </a:r>
            <a:r>
              <a:rPr lang="de-DE" dirty="0" err="1" smtClean="0"/>
              <a:t>satisfy</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can</a:t>
            </a:r>
            <a:r>
              <a:rPr lang="de-DE" dirty="0" smtClean="0"/>
              <a:t> </a:t>
            </a:r>
            <a:r>
              <a:rPr lang="de-DE" dirty="0" err="1" smtClean="0"/>
              <a:t>be</a:t>
            </a:r>
            <a:r>
              <a:rPr lang="de-DE" dirty="0" smtClean="0"/>
              <a:t> </a:t>
            </a:r>
            <a:r>
              <a:rPr lang="de-DE" dirty="0" err="1" smtClean="0"/>
              <a:t>determined</a:t>
            </a:r>
            <a:r>
              <a:rPr lang="de-DE" dirty="0" smtClean="0"/>
              <a:t>.</a:t>
            </a:r>
          </a:p>
          <a:p>
            <a:r>
              <a:rPr lang="de-DE" dirty="0" err="1" smtClean="0"/>
              <a:t>Moved</a:t>
            </a:r>
            <a:r>
              <a:rPr lang="de-DE" dirty="0" smtClean="0"/>
              <a:t>: George </a:t>
            </a:r>
            <a:r>
              <a:rPr lang="de-DE" dirty="0" err="1" smtClean="0"/>
              <a:t>Calcev</a:t>
            </a:r>
            <a:endParaRPr lang="de-DE" dirty="0" smtClean="0"/>
          </a:p>
          <a:p>
            <a:r>
              <a:rPr lang="de-DE" dirty="0" smtClean="0"/>
              <a:t>Second: Mike</a:t>
            </a:r>
          </a:p>
          <a:p>
            <a:r>
              <a:rPr lang="de-DE" dirty="0" smtClean="0"/>
              <a:t>Y/N/A: 11-0-1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389</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390</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32020</Words>
  <Application>Microsoft Macintosh PowerPoint</Application>
  <PresentationFormat>Bildschirmpräsentation (4:3)</PresentationFormat>
  <Paragraphs>4957</Paragraphs>
  <Slides>390</Slides>
  <Notes>84</Notes>
  <HiddenSlides>297</HiddenSlides>
  <MMClips>0</MMClips>
  <ScaleCrop>false</ScaleCrop>
  <HeadingPairs>
    <vt:vector size="4" baseType="variant">
      <vt:variant>
        <vt:lpstr>Entwurfsvorlage</vt:lpstr>
      </vt:variant>
      <vt:variant>
        <vt:i4>1</vt:i4>
      </vt:variant>
      <vt:variant>
        <vt:lpstr>Folientitel</vt:lpstr>
      </vt:variant>
      <vt:variant>
        <vt:i4>390</vt:i4>
      </vt:variant>
    </vt:vector>
  </HeadingPairs>
  <TitlesOfParts>
    <vt:vector size="391" baseType="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Folie 79</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Motion #352 Motion to accept comment resolution</vt:lpstr>
      <vt:lpstr>#353</vt:lpstr>
      <vt:lpstr>#354</vt:lpstr>
      <vt:lpstr>#355</vt:lpstr>
      <vt:lpstr>#356</vt:lpstr>
      <vt:lpstr>#357</vt:lpstr>
      <vt:lpstr>#358</vt:lpstr>
      <vt:lpstr>Motion #359</vt:lpstr>
      <vt:lpstr>Strawpoll</vt:lpstr>
      <vt:lpstr>Strawpoll</vt:lpstr>
      <vt:lpstr>Motion #360</vt:lpstr>
      <vt:lpstr>Motion #361</vt:lpstr>
      <vt:lpstr>Motion #362</vt:lpstr>
      <vt:lpstr>Motion #363</vt:lpstr>
      <vt:lpstr>Do NOT remove slide separates drafted from run motions</vt:lpstr>
    </vt:vector>
  </TitlesOfParts>
  <Manager/>
  <Company>Root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Marc Emmelmann</cp:lastModifiedBy>
  <cp:revision>963</cp:revision>
  <cp:lastPrinted>1998-02-10T13:28:06Z</cp:lastPrinted>
  <dcterms:created xsi:type="dcterms:W3CDTF">2016-09-13T06:03:00Z</dcterms:created>
  <dcterms:modified xsi:type="dcterms:W3CDTF">2016-09-13T13:56:11Z</dcterms:modified>
  <cp:category/>
</cp:coreProperties>
</file>