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9"/>
  </p:notesMasterIdLst>
  <p:handoutMasterIdLst>
    <p:handoutMasterId r:id="rId380"/>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18" r:id="rId377"/>
    <p:sldId id="540" r:id="rId37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9068" autoAdjust="0"/>
    <p:restoredTop sz="94918" autoAdjust="0"/>
  </p:normalViewPr>
  <p:slideViewPr>
    <p:cSldViewPr showGuides="1">
      <p:cViewPr>
        <p:scale>
          <a:sx n="106" d="100"/>
          <a:sy n="106" d="100"/>
        </p:scale>
        <p:origin x="-968" y="-520"/>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notesMaster" Target="notesMasters/notesMaster1.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80" Type="http://schemas.openxmlformats.org/officeDocument/2006/relationships/handoutMaster" Target="handoutMasters/handoutMaster1.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381" Type="http://schemas.openxmlformats.org/officeDocument/2006/relationships/commentAuthors" Target="commentAuthors.xml"/><Relationship Id="rId382" Type="http://schemas.openxmlformats.org/officeDocument/2006/relationships/presProps" Target="presProps.xml"/><Relationship Id="rId383" Type="http://schemas.openxmlformats.org/officeDocument/2006/relationships/viewProps" Target="viewProps.xml"/><Relationship Id="rId384" Type="http://schemas.openxmlformats.org/officeDocument/2006/relationships/theme" Target="theme/theme1.xml"/><Relationship Id="rId38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2013-May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802.11-13-1186r44</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dirty="0" smtClean="0">
                <a:latin typeface="Times New Roman" pitchFamily="-84" charset="0"/>
              </a:rPr>
              <a:t>Sep 2013-May 2016</a:t>
            </a: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2013-May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2013-May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2013-May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2013-May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p14="http://schemas.microsoft.com/office/powerpoint/2010/main"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dirty="0"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p14="http://schemas.microsoft.com/office/powerpoint/2010/main" val="1801006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p14="http://schemas.microsoft.com/office/powerpoint/2010/main" val="31388919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p14="http://schemas.microsoft.com/office/powerpoint/2010/main" val="734468927"/>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p14="http://schemas.microsoft.com/office/powerpoint/2010/main" val="719792758"/>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p14="http://schemas.microsoft.com/office/powerpoint/2010/main" val="1825042323"/>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p14="http://schemas.microsoft.com/office/powerpoint/2010/main" val="936118066"/>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p14="http://schemas.microsoft.com/office/powerpoint/2010/main" val="1709171873"/>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9239</TotalTime>
  <Words>21059</Words>
  <Application>Microsoft Macintosh PowerPoint</Application>
  <PresentationFormat>画面に合わせる (4:3)</PresentationFormat>
  <Paragraphs>4805</Paragraphs>
  <Slides>377</Slides>
  <Notes>80</Notes>
  <HiddenSlides>297</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377</vt:i4>
      </vt:variant>
    </vt:vector>
  </HeadingPairs>
  <TitlesOfParts>
    <vt:vector size="384" baseType="lpstr">
      <vt:lpstr>AppleSymbols</vt: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933</cp:revision>
  <cp:lastPrinted>1998-02-10T13:28:06Z</cp:lastPrinted>
  <dcterms:created xsi:type="dcterms:W3CDTF">2016-01-19T17:09:28Z</dcterms:created>
  <dcterms:modified xsi:type="dcterms:W3CDTF">2016-05-20T00:49:31Z</dcterms:modified>
  <cp:category/>
</cp:coreProperties>
</file>