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2"/>
  </p:notesMasterIdLst>
  <p:handoutMasterIdLst>
    <p:handoutMasterId r:id="rId373"/>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36" r:id="rId354"/>
    <p:sldId id="837" r:id="rId355"/>
    <p:sldId id="838" r:id="rId356"/>
    <p:sldId id="839" r:id="rId357"/>
    <p:sldId id="840" r:id="rId358"/>
    <p:sldId id="841" r:id="rId359"/>
    <p:sldId id="842" r:id="rId360"/>
    <p:sldId id="843" r:id="rId361"/>
    <p:sldId id="844" r:id="rId362"/>
    <p:sldId id="848" r:id="rId363"/>
    <p:sldId id="850" r:id="rId364"/>
    <p:sldId id="851" r:id="rId365"/>
    <p:sldId id="852" r:id="rId366"/>
    <p:sldId id="854" r:id="rId367"/>
    <p:sldId id="855" r:id="rId368"/>
    <p:sldId id="856" r:id="rId369"/>
    <p:sldId id="818" r:id="rId370"/>
    <p:sldId id="540" r:id="rId37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真野 浩" initials="真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33" autoAdjust="0"/>
    <p:restoredTop sz="94918" autoAdjust="0"/>
  </p:normalViewPr>
  <p:slideViewPr>
    <p:cSldViewPr showGuides="1">
      <p:cViewPr>
        <p:scale>
          <a:sx n="106" d="100"/>
          <a:sy n="106" d="100"/>
        </p:scale>
        <p:origin x="520" y="-520"/>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59" Type="http://schemas.openxmlformats.org/officeDocument/2006/relationships/slide" Target="slides/slide35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notesMaster" Target="notesMasters/notesMaster1.xml"/><Relationship Id="rId373" Type="http://schemas.openxmlformats.org/officeDocument/2006/relationships/handoutMaster" Target="handoutMasters/handoutMaster1.xml"/><Relationship Id="rId374" Type="http://schemas.openxmlformats.org/officeDocument/2006/relationships/commentAuthors" Target="commentAuthors.xml"/><Relationship Id="rId375" Type="http://schemas.openxmlformats.org/officeDocument/2006/relationships/presProps" Target="presProps.xml"/><Relationship Id="rId376" Type="http://schemas.openxmlformats.org/officeDocument/2006/relationships/viewProps" Target="viewProps.xml"/><Relationship Id="rId377" Type="http://schemas.openxmlformats.org/officeDocument/2006/relationships/theme" Target="theme/theme1.xml"/><Relationship Id="rId378" Type="http://schemas.openxmlformats.org/officeDocument/2006/relationships/tableStyles" Target="tableStyles.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p14="http://schemas.microsoft.com/office/powerpoint/2010/main"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p14="http://schemas.microsoft.com/office/powerpoint/2010/main"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p14="http://schemas.microsoft.com/office/powerpoint/2010/main"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p14="http://schemas.microsoft.com/office/powerpoint/2010/main"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p14="http://schemas.microsoft.com/office/powerpoint/2010/main"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p14="http://schemas.microsoft.com/office/powerpoint/2010/main"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p14="http://schemas.microsoft.com/office/powerpoint/2010/main"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p14="http://schemas.microsoft.com/office/powerpoint/2010/main"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p14="http://schemas.microsoft.com/office/powerpoint/2010/main"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p14="http://schemas.microsoft.com/office/powerpoint/2010/main"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p14="http://schemas.microsoft.com/office/powerpoint/2010/main"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230</a:t>
            </a:fld>
            <a:endParaRPr lang="en-US" altLang="ja-JP"/>
          </a:p>
        </p:txBody>
      </p:sp>
    </p:spTree>
    <p:extLst>
      <p:ext uri="{BB962C8B-B14F-4D97-AF65-F5344CB8AC3E}">
        <p14:creationId xmlns:p14="http://schemas.microsoft.com/office/powerpoint/2010/main" val="213908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p14="http://schemas.microsoft.com/office/powerpoint/2010/main" val="113117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p14="http://schemas.microsoft.com/office/powerpoint/2010/main" val="165337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p14="http://schemas.microsoft.com/office/powerpoint/2010/main" val="859484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p14="http://schemas.microsoft.com/office/powerpoint/2010/main" val="191454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p14="http://schemas.microsoft.com/office/powerpoint/2010/main" val="608413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p14="http://schemas.microsoft.com/office/powerpoint/2010/main" val="75689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p14="http://schemas.microsoft.com/office/powerpoint/2010/main" val="3500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p14="http://schemas.microsoft.com/office/powerpoint/2010/main" val="1734575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p14="http://schemas.microsoft.com/office/powerpoint/2010/main" val="197359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p14="http://schemas.microsoft.com/office/powerpoint/2010/main" val="14979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p14="http://schemas.microsoft.com/office/powerpoint/2010/main" val="2038664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p14="http://schemas.microsoft.com/office/powerpoint/2010/main" val="1129566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p14="http://schemas.microsoft.com/office/powerpoint/2010/main" val="207721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p14="http://schemas.microsoft.com/office/powerpoint/2010/main" val="1974806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p14="http://schemas.microsoft.com/office/powerpoint/2010/main" val="126401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p14="http://schemas.microsoft.com/office/powerpoint/2010/main" val="1821066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p14="http://schemas.microsoft.com/office/powerpoint/2010/main" val="18596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p14="http://schemas.microsoft.com/office/powerpoint/2010/main"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p14="http://schemas.microsoft.com/office/powerpoint/2010/main" val="1815983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p14="http://schemas.microsoft.com/office/powerpoint/2010/main" val="860144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p14="http://schemas.microsoft.com/office/powerpoint/2010/main" val="364531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p14="http://schemas.microsoft.com/office/powerpoint/2010/main" val="813823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p14="http://schemas.microsoft.com/office/powerpoint/2010/main" val="507946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p14="http://schemas.microsoft.com/office/powerpoint/2010/main" val="1036215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p14="http://schemas.microsoft.com/office/powerpoint/2010/main" val="1323199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p14="http://schemas.microsoft.com/office/powerpoint/2010/main" val="1255237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p14="http://schemas.microsoft.com/office/powerpoint/2010/main" val="139536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p14="http://schemas.microsoft.com/office/powerpoint/2010/main" val="100541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p14="http://schemas.microsoft.com/office/powerpoint/2010/main"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p14="http://schemas.microsoft.com/office/powerpoint/2010/main" val="98578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p14="http://schemas.microsoft.com/office/powerpoint/2010/main" val="965044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p14="http://schemas.microsoft.com/office/powerpoint/2010/main" val="819494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p14="http://schemas.microsoft.com/office/powerpoint/2010/main" val="2127792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p14="http://schemas.microsoft.com/office/powerpoint/2010/main" val="1692730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p14="http://schemas.microsoft.com/office/powerpoint/2010/main" val="1034918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p14="http://schemas.microsoft.com/office/powerpoint/2010/main" val="44810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p14="http://schemas.microsoft.com/office/powerpoint/2010/main" val="343359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p14="http://schemas.microsoft.com/office/powerpoint/2010/main" val="688628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p14="http://schemas.microsoft.com/office/powerpoint/2010/main" val="62656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p14="http://schemas.microsoft.com/office/powerpoint/2010/main"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p14="http://schemas.microsoft.com/office/powerpoint/2010/main" val="285929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p14="http://schemas.microsoft.com/office/powerpoint/2010/main" val="434868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p14="http://schemas.microsoft.com/office/powerpoint/2010/main" val="9028839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p14="http://schemas.microsoft.com/office/powerpoint/2010/main" val="986895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p14="http://schemas.microsoft.com/office/powerpoint/2010/main" val="1903399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p14="http://schemas.microsoft.com/office/powerpoint/2010/main" val="1303870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p14="http://schemas.microsoft.com/office/powerpoint/2010/main" val="1555233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p14="http://schemas.microsoft.com/office/powerpoint/2010/main" val="4287107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p14="http://schemas.microsoft.com/office/powerpoint/2010/main" val="5501941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p14="http://schemas.microsoft.com/office/powerpoint/2010/main" val="3399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p14="http://schemas.microsoft.com/office/powerpoint/2010/main"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p14="http://schemas.microsoft.com/office/powerpoint/2010/main" val="12360452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p14="http://schemas.microsoft.com/office/powerpoint/2010/main" val="1916662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p14="http://schemas.microsoft.com/office/powerpoint/2010/main" val="1692340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p14="http://schemas.microsoft.com/office/powerpoint/2010/main" val="339168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p14="http://schemas.microsoft.com/office/powerpoint/2010/main" val="860986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p14="http://schemas.microsoft.com/office/powerpoint/2010/main" val="1441487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p14="http://schemas.microsoft.com/office/powerpoint/2010/main" val="6063126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p14="http://schemas.microsoft.com/office/powerpoint/2010/main" val="7461220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p14="http://schemas.microsoft.com/office/powerpoint/2010/main" val="7101072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p14="http://schemas.microsoft.com/office/powerpoint/2010/main" val="20791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p14="http://schemas.microsoft.com/office/powerpoint/2010/main" val="8610215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353</a:t>
            </a:fld>
            <a:endParaRPr lang="en-US" altLang="ja-JP"/>
          </a:p>
        </p:txBody>
      </p:sp>
    </p:spTree>
    <p:extLst>
      <p:ext uri="{BB962C8B-B14F-4D97-AF65-F5344CB8AC3E}">
        <p14:creationId xmlns:p14="http://schemas.microsoft.com/office/powerpoint/2010/main" val="178069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p14="http://schemas.microsoft.com/office/powerpoint/2010/main"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96570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smtClean="0"/>
              <a:t>Sep 2013-May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a:t>
            </a:fld>
            <a:endParaRPr lang="en-US" altLang="ja-JP"/>
          </a:p>
        </p:txBody>
      </p:sp>
      <p:sp>
        <p:nvSpPr>
          <p:cNvPr id="1031" name="Rectangle 7"/>
          <p:cNvSpPr>
            <a:spLocks noChangeArrowheads="1"/>
          </p:cNvSpPr>
          <p:nvPr userDrawn="1"/>
        </p:nvSpPr>
        <p:spPr bwMode="auto">
          <a:xfrm>
            <a:off x="5046877" y="332601"/>
            <a:ext cx="3398623"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802.11-13-1186r42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smtClean="0">
                <a:latin typeface="Times New Roman" pitchFamily="-84" charset="0"/>
              </a:rPr>
              <a:t>Sep 2013-May 2016</a:t>
            </a:r>
            <a:endParaRPr lang="en-US" altLang="ja-JP" dirty="0" smtClean="0">
              <a:latin typeface="Times New Roman" pitchFamily="-84" charset="0"/>
            </a:endParaRPr>
          </a:p>
        </p:txBody>
      </p:sp>
      <p:sp>
        <p:nvSpPr>
          <p:cNvPr id="15363" name="Footer Placeholder 4"/>
          <p:cNvSpPr>
            <a:spLocks noGrp="1"/>
          </p:cNvSpPr>
          <p:nvPr>
            <p:ph type="ftr" sz="quarter" idx="11"/>
          </p:nvPr>
        </p:nvSpPr>
        <p:spPr>
          <a:noFill/>
        </p:spPr>
        <p:txBody>
          <a:bodyPr/>
          <a:lstStyle/>
          <a:p>
            <a:r>
              <a:rPr lang="en-US" altLang="ja-JP"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a:latin typeface="Times New Roman" pitchFamily="-84" charset="0"/>
              </a:rPr>
              <a:t>Slide </a:t>
            </a:r>
            <a:fld id="{54262BD9-4907-E34E-8190-C8561625922C}" type="slidenum">
              <a:rPr lang="en-US" altLang="ja-JP">
                <a:latin typeface="Times New Roman" pitchFamily="-84" charset="0"/>
              </a:rPr>
              <a:pPr/>
              <a:t>1</a:t>
            </a:fld>
            <a:endParaRPr lang="en-US" altLang="ja-JP">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a:t>
            </a:r>
            <a:r>
              <a:rPr lang="en-US" altLang="ja-JP" smtClean="0">
                <a:ea typeface="ＭＳ Ｐゴシック" pitchFamily="-84" charset="-128"/>
                <a:cs typeface="ＭＳ Ｐゴシック" pitchFamily="-84" charset="-128"/>
              </a:rPr>
              <a:t>for comment </a:t>
            </a:r>
            <a:r>
              <a:rPr lang="en-US" altLang="ja-JP" dirty="0" smtClean="0">
                <a:ea typeface="ＭＳ Ｐゴシック" pitchFamily="-84" charset="-128"/>
                <a:cs typeface="ＭＳ Ｐゴシック" pitchFamily="-84" charset="-128"/>
              </a:rPr>
              <a:t>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2013-11-16</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a:t>Authors:</a:t>
            </a:r>
            <a:endParaRPr lang="en-US" altLang="ja-JP" sz="200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Sep 2013-May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Sep 2013-May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p14="http://schemas.microsoft.com/office/powerpoint/2010/main"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p14="http://schemas.microsoft.com/office/powerpoint/2010/main" val="367584290"/>
              </p:ext>
            </p:extLst>
          </p:nvPr>
        </p:nvGraphicFramePr>
        <p:xfrm>
          <a:off x="340861" y="795513"/>
          <a:ext cx="8803139" cy="5679900"/>
        </p:xfrm>
        <a:graphic>
          <a:graphicData uri="http://schemas.openxmlformats.org/drawingml/2006/table">
            <a:tbl>
              <a:tblPr firstRow="1" bandRow="1">
                <a:tableStyleId>{5940675A-B579-460E-94D1-54222C63F5DA}</a:tableStyleId>
              </a:tblPr>
              <a:tblGrid>
                <a:gridCol w="1546407"/>
                <a:gridCol w="1880642"/>
                <a:gridCol w="2138035"/>
                <a:gridCol w="1546407"/>
                <a:gridCol w="1691648"/>
              </a:tblGrid>
              <a:tr h="315550">
                <a:tc>
                  <a:txBody>
                    <a:bodyPr/>
                    <a:lstStyle/>
                    <a:p>
                      <a:r>
                        <a:rPr kumimoji="1" lang="en-US" altLang="ja-JP" sz="1000" dirty="0" smtClean="0"/>
                        <a:t>Rev</a:t>
                      </a:r>
                      <a:endParaRPr kumimoji="1" lang="ja-JP" altLang="en-US" sz="1000" dirty="0"/>
                    </a:p>
                  </a:txBody>
                  <a:tcPr/>
                </a:tc>
                <a:tc>
                  <a:txBody>
                    <a:bodyPr/>
                    <a:lstStyle/>
                    <a:p>
                      <a:r>
                        <a:rPr kumimoji="1" lang="en-US" altLang="ja-JP" sz="1000" dirty="0" smtClean="0"/>
                        <a:t>Auth</a:t>
                      </a:r>
                      <a:endParaRPr kumimoji="1" lang="ja-JP" altLang="en-US" sz="1000" dirty="0"/>
                    </a:p>
                  </a:txBody>
                  <a:tcPr/>
                </a:tc>
                <a:tc>
                  <a:txBody>
                    <a:bodyPr/>
                    <a:lstStyle/>
                    <a:p>
                      <a:r>
                        <a:rPr kumimoji="1" lang="en-US" altLang="ja-JP" sz="1000" dirty="0" smtClean="0"/>
                        <a:t>Date</a:t>
                      </a:r>
                      <a:endParaRPr kumimoji="1" lang="ja-JP" altLang="en-US" sz="1000" dirty="0"/>
                    </a:p>
                  </a:txBody>
                  <a:tcPr/>
                </a:tc>
                <a:tc>
                  <a:txBody>
                    <a:bodyPr/>
                    <a:lstStyle/>
                    <a:p>
                      <a:r>
                        <a:rPr kumimoji="1" lang="en-US" altLang="ja-JP" sz="1000" dirty="0" smtClean="0"/>
                        <a:t>Basement Doc</a:t>
                      </a:r>
                      <a:endParaRPr kumimoji="1" lang="ja-JP" altLang="en-US" sz="1000" dirty="0"/>
                    </a:p>
                  </a:txBody>
                  <a:tcPr/>
                </a:tc>
                <a:tc>
                  <a:txBody>
                    <a:bodyPr/>
                    <a:lstStyle/>
                    <a:p>
                      <a:r>
                        <a:rPr kumimoji="1" lang="de-DE" altLang="ja-JP" sz="1000" dirty="0" smtClean="0"/>
                        <a:t>Motion </a:t>
                      </a:r>
                      <a:r>
                        <a:rPr kumimoji="1" lang="de-DE" altLang="ja-JP" sz="1000" dirty="0" err="1" smtClean="0"/>
                        <a:t>number</a:t>
                      </a:r>
                      <a:endParaRPr kumimoji="1" lang="ja-JP" altLang="en-US" sz="1000" dirty="0"/>
                    </a:p>
                  </a:txBody>
                  <a:tcPr/>
                </a:tc>
              </a:tr>
              <a:tr h="315550">
                <a:tc>
                  <a:txBody>
                    <a:bodyPr/>
                    <a:lstStyle/>
                    <a:p>
                      <a:r>
                        <a:rPr kumimoji="1" lang="en-US" altLang="ja-JP" sz="1000" dirty="0" smtClean="0"/>
                        <a:t>13-1186-r0</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2013-09-Nanjing</a:t>
                      </a:r>
                      <a:endParaRPr kumimoji="1" lang="ja-JP" altLang="en-US" sz="1000" dirty="0"/>
                    </a:p>
                  </a:txBody>
                  <a:tcPr/>
                </a:tc>
                <a:tc>
                  <a:txBody>
                    <a:bodyPr/>
                    <a:lstStyle/>
                    <a:p>
                      <a:r>
                        <a:rPr kumimoji="1" lang="en-US" altLang="ja-JP" sz="1000" dirty="0" smtClean="0"/>
                        <a:t>Draft 1.0</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13-1186-r1</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2013-11-Dallas</a:t>
                      </a:r>
                      <a:endParaRPr kumimoji="1" lang="ja-JP" altLang="en-US" sz="1000" dirty="0"/>
                    </a:p>
                  </a:txBody>
                  <a:tcPr/>
                </a:tc>
                <a:tc>
                  <a:txBody>
                    <a:bodyPr/>
                    <a:lstStyle/>
                    <a:p>
                      <a:r>
                        <a:rPr kumimoji="1" lang="en-US" altLang="ja-JP" sz="1000" dirty="0" smtClean="0"/>
                        <a:t>Draft 1.1</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13-1186r2</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2014-01-Los Angels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Draft 1.1/1.2</a:t>
                      </a:r>
                      <a:endParaRPr kumimoji="1" lang="ja-JP" altLang="en-US" sz="1000" dirty="0" smtClean="0"/>
                    </a:p>
                  </a:txBody>
                  <a:tcPr/>
                </a:tc>
                <a:tc>
                  <a:txBody>
                    <a:bodyPr/>
                    <a:lstStyle/>
                    <a:p>
                      <a:r>
                        <a:rPr kumimoji="1" lang="en-US" altLang="ja-JP" sz="1000" dirty="0" smtClean="0"/>
                        <a:t>#27-</a:t>
                      </a:r>
                      <a:endParaRPr kumimoji="1" lang="ja-JP" altLang="en-US" sz="1000" dirty="0"/>
                    </a:p>
                  </a:txBody>
                  <a:tcPr/>
                </a:tc>
              </a:tr>
              <a:tr h="315550">
                <a:tc>
                  <a:txBody>
                    <a:bodyPr/>
                    <a:lstStyle/>
                    <a:p>
                      <a:r>
                        <a:rPr kumimoji="1" lang="en-US" altLang="ja-JP" sz="1000" dirty="0" smtClean="0"/>
                        <a:t>13-1186r3</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2014-03-Beijing</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LB198 D1.0</a:t>
                      </a:r>
                      <a:endParaRPr kumimoji="1" lang="ja-JP" altLang="en-US" sz="1000" dirty="0" smtClean="0"/>
                    </a:p>
                  </a:txBody>
                  <a:tcPr/>
                </a:tc>
                <a:tc>
                  <a:txBody>
                    <a:bodyPr/>
                    <a:lstStyle/>
                    <a:p>
                      <a:r>
                        <a:rPr kumimoji="1" lang="en-US" altLang="ja-JP" sz="1000" dirty="0" smtClean="0"/>
                        <a:t>#64-</a:t>
                      </a:r>
                      <a:endParaRPr kumimoji="1" lang="ja-JP" altLang="en-US" sz="1000" dirty="0"/>
                    </a:p>
                  </a:txBody>
                  <a:tcPr/>
                </a:tc>
              </a:tr>
              <a:tr h="315550">
                <a:tc>
                  <a:txBody>
                    <a:bodyPr/>
                    <a:lstStyle/>
                    <a:p>
                      <a:r>
                        <a:rPr kumimoji="1" lang="en-US" altLang="ja-JP" sz="1000" dirty="0" smtClean="0"/>
                        <a:t>13-1186r4</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2014-5-Waikoloa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#68-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13-1186r5</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Marc Emmelmann</a:t>
                      </a:r>
                      <a:endParaRPr kumimoji="1" lang="ja-JP" altLang="en-US" sz="1000" dirty="0"/>
                    </a:p>
                  </a:txBody>
                  <a:tcPr/>
                </a:tc>
                <a:tc>
                  <a:txBody>
                    <a:bodyPr/>
                    <a:lstStyle/>
                    <a:p>
                      <a:r>
                        <a:rPr kumimoji="1" lang="de-DE" altLang="ja-JP" sz="1000" dirty="0" smtClean="0"/>
                        <a:t>2014-7-SanDiego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LB201 D2.0</a:t>
                      </a:r>
                      <a:endParaRPr kumimoji="1" lang="ja-JP" altLang="en-US" sz="1000" dirty="0" smtClean="0"/>
                    </a:p>
                  </a:txBody>
                  <a:tcPr/>
                </a:tc>
                <a:tc>
                  <a:txBody>
                    <a:bodyPr/>
                    <a:lstStyle/>
                    <a:p>
                      <a:r>
                        <a:rPr kumimoji="1" lang="de-DE" altLang="ja-JP" sz="1000" dirty="0" smtClean="0"/>
                        <a:t>#76-122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2014-9-Athens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#123-141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2014-11-San Antonio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#142-176</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13-1186r19</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2015-01-Atlanta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#177-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smtClean="0"/>
                    </a:p>
                  </a:txBody>
                  <a:tcPr/>
                </a:tc>
                <a:tc>
                  <a:txBody>
                    <a:bodyPr/>
                    <a:lstStyle/>
                    <a:p>
                      <a:r>
                        <a:rPr kumimoji="1" lang="en-US" altLang="ja-JP" sz="1000" dirty="0" smtClean="0"/>
                        <a:t>2015-03-Berlin</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#225-</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2015-05-Vancouver</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#262-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2015-07-Waikoloa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LB213 D5.0</a:t>
                      </a:r>
                      <a:endParaRPr kumimoji="1" lang="ja-JP" altLang="en-US" sz="1000" dirty="0" smtClean="0"/>
                    </a:p>
                  </a:txBody>
                  <a:tcPr/>
                </a:tc>
                <a:tc>
                  <a:txBody>
                    <a:bodyPr/>
                    <a:lstStyle/>
                    <a:p>
                      <a:r>
                        <a:rPr kumimoji="1" lang="en-US" altLang="ja-JP" sz="1000" dirty="0" smtClean="0"/>
                        <a:t>#278-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13-1186r31</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2015-09-Teleco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baseline="0" dirty="0" smtClean="0"/>
                        <a:t> </a:t>
                      </a:r>
                      <a:r>
                        <a:rPr kumimoji="1" lang="en-US" altLang="ja-JP" sz="1000" dirty="0" smtClean="0"/>
                        <a:t>SB</a:t>
                      </a:r>
                      <a:endParaRPr kumimoji="1" lang="ja-JP" altLang="en-US" sz="1000" dirty="0" smtClean="0"/>
                    </a:p>
                  </a:txBody>
                  <a:tcPr/>
                </a:tc>
                <a:tc>
                  <a:txBody>
                    <a:bodyPr/>
                    <a:lstStyle/>
                    <a:p>
                      <a:r>
                        <a:rPr kumimoji="1" lang="en-US" altLang="ja-JP" sz="1000" dirty="0" smtClean="0"/>
                        <a:t>#281-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13-1186r33</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2015-11-Dallas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#287-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13-1186r37</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2016-01-Teleco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#308-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13-1186r38</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#311-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13-1196r39</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2016-01-05 </a:t>
                      </a:r>
                      <a:r>
                        <a:rPr lang="en-US" altLang="ja-JP" sz="1000" dirty="0" err="1" smtClean="0"/>
                        <a:t>Telcco</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2</a:t>
                      </a:r>
                      <a:r>
                        <a:rPr kumimoji="1" lang="en-US" altLang="ja-JP" sz="1000" baseline="30000" dirty="0" smtClean="0"/>
                        <a:t>nd</a:t>
                      </a:r>
                      <a:r>
                        <a:rPr kumimoji="1" lang="en-US" altLang="ja-JP" sz="1000" dirty="0" smtClean="0"/>
                        <a:t> SB</a:t>
                      </a:r>
                      <a:endParaRPr kumimoji="1" lang="ja-JP" altLang="en-US" sz="1000" dirty="0" smtClean="0"/>
                    </a:p>
                  </a:txBody>
                  <a:tcPr/>
                </a:tc>
                <a:tc>
                  <a:txBody>
                    <a:bodyPr/>
                    <a:lstStyle/>
                    <a:p>
                      <a:r>
                        <a:rPr kumimoji="1" lang="en-US" altLang="ja-JP" sz="1000" dirty="0" smtClean="0"/>
                        <a:t>#325</a:t>
                      </a:r>
                      <a:endParaRPr kumimoji="1" lang="ja-JP" altLang="en-US" sz="10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Sep 2013-May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p14="http://schemas.microsoft.com/office/powerpoint/2010/main" val="1455590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p14="http://schemas.microsoft.com/office/powerpoint/2010/main" val="63660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p14="http://schemas.microsoft.com/office/powerpoint/2010/main" val="1414829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p14="http://schemas.microsoft.com/office/powerpoint/2010/main" val="1676902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p14="http://schemas.microsoft.com/office/powerpoint/2010/main" val="1280631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p14="http://schemas.microsoft.com/office/powerpoint/2010/main" val="113135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p14="http://schemas.microsoft.com/office/powerpoint/2010/main" val="202525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p14="http://schemas.microsoft.com/office/powerpoint/2010/main" val="1230674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p14="http://schemas.microsoft.com/office/powerpoint/2010/main" val="24263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p14="http://schemas.microsoft.com/office/powerpoint/2010/main" val="121538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p14="http://schemas.microsoft.com/office/powerpoint/2010/main" val="90020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p14="http://schemas.microsoft.com/office/powerpoint/2010/main" val="447053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p14="http://schemas.microsoft.com/office/powerpoint/2010/main" val="84791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p14="http://schemas.microsoft.com/office/powerpoint/2010/main" val="1437046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p14="http://schemas.microsoft.com/office/powerpoint/2010/main" val="110402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p14="http://schemas.microsoft.com/office/powerpoint/2010/main" val="1056865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Sep 2013-May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p14="http://schemas.microsoft.com/office/powerpoint/2010/main"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p14="http://schemas.microsoft.com/office/powerpoint/2010/main"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p14="http://schemas.microsoft.com/office/powerpoint/2010/main" val="156100648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p14="http://schemas.microsoft.com/office/powerpoint/2010/main" val="17262340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p14="http://schemas.microsoft.com/office/powerpoint/2010/main"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p14="http://schemas.microsoft.com/office/powerpoint/2010/main"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p14="http://schemas.microsoft.com/office/powerpoint/2010/main"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p14="http://schemas.microsoft.com/office/powerpoint/2010/main"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p14="http://schemas.microsoft.com/office/powerpoint/2010/main"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p14="http://schemas.microsoft.com/office/powerpoint/2010/main"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p14="http://schemas.microsoft.com/office/powerpoint/2010/main"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p14="http://schemas.microsoft.com/office/powerpoint/2010/main"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p14="http://schemas.microsoft.com/office/powerpoint/2010/main"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p14="http://schemas.microsoft.com/office/powerpoint/2010/main"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p14="http://schemas.microsoft.com/office/powerpoint/2010/main"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p14="http://schemas.microsoft.com/office/powerpoint/2010/main"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p14="http://schemas.microsoft.com/office/powerpoint/2010/main"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p14="http://schemas.microsoft.com/office/powerpoint/2010/main"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p14="http://schemas.microsoft.com/office/powerpoint/2010/main"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p14="http://schemas.microsoft.com/office/powerpoint/2010/main"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p14="http://schemas.microsoft.com/office/powerpoint/2010/main"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p14="http://schemas.microsoft.com/office/powerpoint/2010/main"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p14="http://schemas.microsoft.com/office/powerpoint/2010/main"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p14="http://schemas.microsoft.com/office/powerpoint/2010/main"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p14="http://schemas.microsoft.com/office/powerpoint/2010/main"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p14="http://schemas.microsoft.com/office/powerpoint/2010/main"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p14="http://schemas.microsoft.com/office/powerpoint/2010/main"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p14="http://schemas.microsoft.com/office/powerpoint/2010/main"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p14="http://schemas.microsoft.com/office/powerpoint/2010/main"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p14="http://schemas.microsoft.com/office/powerpoint/2010/main"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p14="http://schemas.microsoft.com/office/powerpoint/2010/main"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p14="http://schemas.microsoft.com/office/powerpoint/2010/main"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p14="http://schemas.microsoft.com/office/powerpoint/2010/main"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p14="http://schemas.microsoft.com/office/powerpoint/2010/main"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p14="http://schemas.microsoft.com/office/powerpoint/2010/main" val="108969213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p14="http://schemas.microsoft.com/office/powerpoint/2010/main"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p14="http://schemas.microsoft.com/office/powerpoint/2010/main"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p14="http://schemas.microsoft.com/office/powerpoint/2010/main"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p14="http://schemas.microsoft.com/office/powerpoint/2010/main" val="162714071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p14="http://schemas.microsoft.com/office/powerpoint/2010/main" val="72148694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p14="http://schemas.microsoft.com/office/powerpoint/2010/main"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p14="http://schemas.microsoft.com/office/powerpoint/2010/main" val="12178405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p14="http://schemas.microsoft.com/office/powerpoint/2010/main" val="1216569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p14="http://schemas.microsoft.com/office/powerpoint/2010/main"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p14="http://schemas.microsoft.com/office/powerpoint/2010/main"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#329</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p14="http://schemas.microsoft.com/office/powerpoint/2010/main"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#330</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p14="http://schemas.microsoft.com/office/powerpoint/2010/main" val="139296126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CIDs 20045-20054, 20124 and 20167 as follows, </a:t>
            </a:r>
          </a:p>
          <a:p>
            <a:r>
              <a:rPr kumimoji="1" lang="en-US" altLang="ja-JP" dirty="0" smtClean="0"/>
              <a:t>Revised: </a:t>
            </a:r>
            <a:r>
              <a:rPr kumimoji="1" lang="en-US" altLang="ja-JP" dirty="0" err="1" smtClean="0"/>
              <a:t>incorportate</a:t>
            </a:r>
            <a:r>
              <a:rPr kumimoji="1" lang="en-US" altLang="ja-JP" dirty="0" smtClean="0"/>
              <a:t> the changes as shown in 11-16-0596r1.</a:t>
            </a:r>
          </a:p>
          <a:p>
            <a:r>
              <a:rPr kumimoji="1" lang="en-US" altLang="ja-JP" dirty="0" smtClean="0"/>
              <a:t>Moved: Peter Yee</a:t>
            </a:r>
          </a:p>
          <a:p>
            <a:r>
              <a:rPr kumimoji="1" lang="en-US" altLang="ja-JP" dirty="0" smtClean="0"/>
              <a:t>Seconded : Rob Sun</a:t>
            </a:r>
          </a:p>
          <a:p>
            <a:r>
              <a:rPr kumimoji="1" lang="en-US" altLang="ja-JP" dirty="0" smtClean="0"/>
              <a:t>Result: y/n/a:6/4/10 fails</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extLst>
      <p:ext uri="{BB962C8B-B14F-4D97-AF65-F5344CB8AC3E}">
        <p14:creationId xmlns:p14="http://schemas.microsoft.com/office/powerpoint/2010/main" val="207631691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I</a:t>
            </a:r>
            <a:r>
              <a:rPr kumimoji="1" lang="en-US" altLang="ja-JP" dirty="0" smtClean="0"/>
              <a:t>nstruct editor to incorporate the changes  as shown in the </a:t>
            </a:r>
            <a:r>
              <a:rPr kumimoji="1" lang="en-US" altLang="ja-JP" dirty="0" err="1" smtClean="0"/>
              <a:t>docment</a:t>
            </a:r>
            <a:r>
              <a:rPr kumimoji="1" lang="en-US" altLang="ja-JP" dirty="0" smtClean="0"/>
              <a:t> 11-16-0691r0</a:t>
            </a:r>
            <a:r>
              <a:rPr kumimoji="1" lang="en-US" altLang="ja-JP" dirty="0"/>
              <a:t>, resolving comment </a:t>
            </a:r>
            <a:r>
              <a:rPr kumimoji="1" lang="en-US" altLang="ja-JP" dirty="0" smtClean="0"/>
              <a:t>20171,20152,20100 and 20099 as “Revised: </a:t>
            </a:r>
            <a:r>
              <a:rPr kumimoji="1" lang="en-US" altLang="ja-JP" dirty="0"/>
              <a:t>incorporate the changes  as shown in the </a:t>
            </a:r>
            <a:r>
              <a:rPr kumimoji="1" lang="en-US" altLang="ja-JP" dirty="0" err="1"/>
              <a:t>docment</a:t>
            </a:r>
            <a:r>
              <a:rPr kumimoji="1" lang="en-US" altLang="ja-JP" dirty="0"/>
              <a:t> 11-16-0691r0</a:t>
            </a:r>
            <a:r>
              <a:rPr kumimoji="1" lang="en-US" altLang="ja-JP" dirty="0" smtClean="0"/>
              <a:t>”</a:t>
            </a:r>
            <a:endParaRPr kumimoji="1" lang="en-US" altLang="ja-JP" dirty="0"/>
          </a:p>
          <a:p>
            <a:r>
              <a:rPr kumimoji="1" lang="en-US" altLang="ja-JP" dirty="0"/>
              <a:t>Moved: </a:t>
            </a:r>
            <a:r>
              <a:rPr kumimoji="1" lang="en-US" altLang="ja-JP" dirty="0" smtClean="0"/>
              <a:t>Mike </a:t>
            </a:r>
            <a:r>
              <a:rPr kumimoji="1" lang="en-US" altLang="ja-JP" dirty="0" err="1" smtClean="0"/>
              <a:t>Montemurro</a:t>
            </a:r>
            <a:endParaRPr kumimoji="1" lang="en-US" altLang="ja-JP" dirty="0" smtClean="0"/>
          </a:p>
          <a:p>
            <a:r>
              <a:rPr kumimoji="1" lang="en-US" altLang="ja-JP" dirty="0" smtClean="0"/>
              <a:t>Seconded:  Mark Hamilton</a:t>
            </a:r>
          </a:p>
          <a:p>
            <a:r>
              <a:rPr kumimoji="1" lang="en-US" altLang="ja-JP" dirty="0" smtClean="0"/>
              <a:t>Result</a:t>
            </a:r>
            <a:r>
              <a:rPr kumimoji="1" lang="en-US" altLang="ja-JP" dirty="0"/>
              <a:t>: </a:t>
            </a:r>
            <a:r>
              <a:rPr kumimoji="1" lang="en-US" altLang="ja-JP" dirty="0" smtClean="0"/>
              <a:t>y/n/a:12/6/2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355</a:t>
            </a:fld>
            <a:endParaRPr lang="en-US" altLang="ja-JP"/>
          </a:p>
        </p:txBody>
      </p:sp>
    </p:spTree>
    <p:extLst>
      <p:ext uri="{BB962C8B-B14F-4D97-AF65-F5344CB8AC3E}">
        <p14:creationId xmlns:p14="http://schemas.microsoft.com/office/powerpoint/2010/main" val="13889926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resolution for </a:t>
            </a:r>
            <a:r>
              <a:rPr kumimoji="1" lang="en-US" altLang="ja-JP" dirty="0" smtClean="0"/>
              <a:t>CID 20025 as contained in the “Hitoshi Morioka” tab of 11-16-0660r0.</a:t>
            </a:r>
            <a:endParaRPr kumimoji="1" lang="en-US" altLang="ja-JP" dirty="0"/>
          </a:p>
          <a:p>
            <a:r>
              <a:rPr kumimoji="1" lang="en-US" altLang="ja-JP" dirty="0" smtClean="0"/>
              <a:t>Moved</a:t>
            </a:r>
            <a:r>
              <a:rPr kumimoji="1" lang="en-US" altLang="ja-JP" dirty="0"/>
              <a:t>: </a:t>
            </a:r>
            <a:r>
              <a:rPr kumimoji="1" lang="en-US" altLang="ja-JP" dirty="0" smtClean="0"/>
              <a:t>Hitoshi Morioka</a:t>
            </a:r>
            <a:endParaRPr kumimoji="1" lang="en-US" altLang="ja-JP" dirty="0"/>
          </a:p>
          <a:p>
            <a:r>
              <a:rPr kumimoji="1" lang="en-US" altLang="ja-JP" dirty="0"/>
              <a:t>Seconded : </a:t>
            </a:r>
            <a:r>
              <a:rPr kumimoji="1" lang="en-US" altLang="ja-JP" dirty="0" smtClean="0"/>
              <a:t>Lee Armstrong</a:t>
            </a:r>
          </a:p>
          <a:p>
            <a:r>
              <a:rPr kumimoji="1" lang="en-US" altLang="ja-JP" dirty="0" smtClean="0"/>
              <a:t>Result</a:t>
            </a:r>
            <a:r>
              <a:rPr kumimoji="1" lang="en-US" altLang="ja-JP" dirty="0"/>
              <a:t>: </a:t>
            </a:r>
            <a:r>
              <a:rPr kumimoji="1" lang="en-US" altLang="ja-JP" dirty="0" smtClean="0"/>
              <a:t>y/n/a:5/0/5</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356</a:t>
            </a:fld>
            <a:endParaRPr lang="en-US" altLang="ja-JP"/>
          </a:p>
        </p:txBody>
      </p:sp>
    </p:spTree>
    <p:extLst>
      <p:ext uri="{BB962C8B-B14F-4D97-AF65-F5344CB8AC3E}">
        <p14:creationId xmlns:p14="http://schemas.microsoft.com/office/powerpoint/2010/main" val="8785155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“2016-05-15-PM1” tab of 11-16-0505r8.</a:t>
            </a:r>
            <a:endParaRPr kumimoji="1" lang="en-US" altLang="ja-JP" dirty="0"/>
          </a:p>
          <a:p>
            <a:r>
              <a:rPr kumimoji="1" lang="en-US" altLang="ja-JP" dirty="0" err="1" smtClean="0"/>
              <a:t>Moved:George</a:t>
            </a:r>
            <a:r>
              <a:rPr kumimoji="1" lang="en-US" altLang="ja-JP" dirty="0" smtClean="0"/>
              <a:t> </a:t>
            </a:r>
            <a:r>
              <a:rPr kumimoji="1" lang="en-US" altLang="ja-JP" dirty="0" err="1" smtClean="0"/>
              <a:t>Calcev</a:t>
            </a:r>
            <a:endParaRPr kumimoji="1" lang="en-US" altLang="ja-JP" dirty="0"/>
          </a:p>
          <a:p>
            <a:r>
              <a:rPr kumimoji="1" lang="en-US" altLang="ja-JP" dirty="0"/>
              <a:t>Seconded : </a:t>
            </a:r>
            <a:r>
              <a:rPr kumimoji="1" lang="en-US" altLang="ja-JP" dirty="0" smtClean="0"/>
              <a:t>Hitoshi Morioka</a:t>
            </a:r>
          </a:p>
          <a:p>
            <a:r>
              <a:rPr kumimoji="1" lang="en-US" altLang="ja-JP" dirty="0" smtClean="0"/>
              <a:t>Result</a:t>
            </a:r>
            <a:r>
              <a:rPr kumimoji="1" lang="en-US" altLang="ja-JP" dirty="0"/>
              <a:t>: </a:t>
            </a:r>
            <a:r>
              <a:rPr kumimoji="1" lang="en-US" altLang="ja-JP" dirty="0" smtClean="0"/>
              <a:t>y/n/a:3/0/2</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357</a:t>
            </a:fld>
            <a:endParaRPr lang="en-US" altLang="ja-JP"/>
          </a:p>
        </p:txBody>
      </p:sp>
    </p:spTree>
    <p:extLst>
      <p:ext uri="{BB962C8B-B14F-4D97-AF65-F5344CB8AC3E}">
        <p14:creationId xmlns:p14="http://schemas.microsoft.com/office/powerpoint/2010/main" val="119169808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#335</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lstStyle/>
          <a:p>
            <a:r>
              <a:rPr kumimoji="1" lang="en-US" altLang="ja-JP" dirty="0" smtClean="0"/>
              <a:t>Move to </a:t>
            </a:r>
          </a:p>
          <a:p>
            <a:r>
              <a:rPr kumimoji="1" lang="en-US" altLang="ja-JP" dirty="0" smtClean="0"/>
              <a:t>Accept the proposed resolution for CID 20014 and set the resolution field to “accept”</a:t>
            </a:r>
          </a:p>
          <a:p>
            <a:r>
              <a:rPr kumimoji="1" lang="en-US" altLang="ja-JP" dirty="0" smtClean="0"/>
              <a:t>And</a:t>
            </a:r>
          </a:p>
          <a:p>
            <a:r>
              <a:rPr kumimoji="1" lang="en-US" altLang="ja-JP" dirty="0" smtClean="0"/>
              <a:t>Set the resolution for CID 20165 to “revised: incorporate the changes as 11-16/0598r0 which adds the use of inverse()”</a:t>
            </a:r>
          </a:p>
          <a:p>
            <a:pPr marL="0" indent="0">
              <a:buNone/>
            </a:pPr>
            <a:endParaRPr kumimoji="1" lang="en-US" altLang="ja-JP" dirty="0"/>
          </a:p>
          <a:p>
            <a:pPr marL="0" indent="0">
              <a:buNone/>
            </a:pPr>
            <a:r>
              <a:rPr kumimoji="1" lang="en-US" altLang="ja-JP" dirty="0" err="1" smtClean="0"/>
              <a:t>Moved:Dan</a:t>
            </a:r>
            <a:r>
              <a:rPr kumimoji="1" lang="en-US" altLang="ja-JP" dirty="0" smtClean="0"/>
              <a:t> Harkins</a:t>
            </a:r>
          </a:p>
          <a:p>
            <a:pPr marL="0" indent="0">
              <a:buNone/>
            </a:pPr>
            <a:r>
              <a:rPr kumimoji="1" lang="en-US" altLang="ja-JP" dirty="0" err="1" smtClean="0"/>
              <a:t>Seconded:Jon</a:t>
            </a:r>
            <a:r>
              <a:rPr kumimoji="1" lang="en-US" altLang="ja-JP" dirty="0" smtClean="0"/>
              <a:t> </a:t>
            </a:r>
            <a:r>
              <a:rPr kumimoji="1" lang="en-US" altLang="ja-JP" dirty="0" err="1" smtClean="0"/>
              <a:t>Rosdahl</a:t>
            </a:r>
            <a:endParaRPr kumimoji="1" lang="en-US" altLang="ja-JP" dirty="0" smtClean="0"/>
          </a:p>
          <a:p>
            <a:pPr marL="0" indent="0">
              <a:buNone/>
            </a:pPr>
            <a:r>
              <a:rPr kumimoji="1" lang="en-US" altLang="ja-JP" dirty="0" smtClean="0"/>
              <a:t>Result:8/0/2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358</a:t>
            </a:fld>
            <a:endParaRPr lang="en-US" altLang="ja-JP"/>
          </a:p>
        </p:txBody>
      </p:sp>
    </p:spTree>
    <p:extLst>
      <p:ext uri="{BB962C8B-B14F-4D97-AF65-F5344CB8AC3E}">
        <p14:creationId xmlns:p14="http://schemas.microsoft.com/office/powerpoint/2010/main" val="49869796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Accept </a:t>
            </a:r>
            <a:r>
              <a:rPr kumimoji="1" lang="en-US" altLang="ja-JP" dirty="0"/>
              <a:t>the proposed resolution for CID </a:t>
            </a:r>
            <a:r>
              <a:rPr kumimoji="1" lang="en-US" altLang="ja-JP" dirty="0" smtClean="0"/>
              <a:t>20168 </a:t>
            </a:r>
            <a:r>
              <a:rPr kumimoji="1" lang="en-US" altLang="ja-JP" dirty="0"/>
              <a:t>and set the resolution field to “accept”</a:t>
            </a:r>
          </a:p>
          <a:p>
            <a:pPr marL="0" indent="0">
              <a:buNone/>
            </a:pPr>
            <a:endParaRPr kumimoji="1" lang="en-US" altLang="ja-JP" dirty="0" smtClean="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err="1" smtClean="0"/>
              <a:t>Seconded:Peter</a:t>
            </a:r>
            <a:r>
              <a:rPr kumimoji="1" lang="en-US" altLang="ja-JP" dirty="0" smtClean="0"/>
              <a:t> </a:t>
            </a:r>
            <a:r>
              <a:rPr kumimoji="1" lang="en-US" altLang="ja-JP" dirty="0" err="1" smtClean="0"/>
              <a:t>yee</a:t>
            </a:r>
            <a:endParaRPr kumimoji="1" lang="en-US" altLang="ja-JP" dirty="0" smtClean="0"/>
          </a:p>
          <a:p>
            <a:pPr marL="0" indent="0">
              <a:buNone/>
            </a:pPr>
            <a:r>
              <a:rPr kumimoji="1" lang="en-US" altLang="ja-JP" dirty="0" smtClean="0"/>
              <a:t>Result:6/0/3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359</a:t>
            </a:fld>
            <a:endParaRPr lang="en-US" altLang="ja-JP"/>
          </a:p>
        </p:txBody>
      </p:sp>
    </p:spTree>
    <p:extLst>
      <p:ext uri="{BB962C8B-B14F-4D97-AF65-F5344CB8AC3E}">
        <p14:creationId xmlns:p14="http://schemas.microsoft.com/office/powerpoint/2010/main" val="1798241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#337</a:t>
            </a:r>
            <a:endParaRPr kumimoji="1" lang="ja-JP" altLang="en-US" dirty="0"/>
          </a:p>
        </p:txBody>
      </p:sp>
      <p:sp>
        <p:nvSpPr>
          <p:cNvPr id="3" name="コンテンツ プレースホルダー 2"/>
          <p:cNvSpPr>
            <a:spLocks noGrp="1"/>
          </p:cNvSpPr>
          <p:nvPr>
            <p:ph idx="1"/>
          </p:nvPr>
        </p:nvSpPr>
        <p:spPr>
          <a:xfrm>
            <a:off x="458788" y="1524000"/>
            <a:ext cx="7772400" cy="4114800"/>
          </a:xfrm>
        </p:spPr>
        <p:txBody>
          <a:bodyPr/>
          <a:lstStyle/>
          <a:p>
            <a:r>
              <a:rPr kumimoji="1" lang="en-US" altLang="ja-JP" dirty="0" smtClean="0"/>
              <a:t>Move to change the </a:t>
            </a:r>
            <a:r>
              <a:rPr kumimoji="1" lang="en-US" altLang="ja-JP" dirty="0" err="1" smtClean="0"/>
              <a:t>resolutio</a:t>
            </a:r>
            <a:r>
              <a:rPr kumimoji="1" lang="en-US" altLang="ja-JP" dirty="0" smtClean="0"/>
              <a:t> for CID20144 to </a:t>
            </a:r>
          </a:p>
          <a:p>
            <a:r>
              <a:rPr kumimoji="1" lang="en-US" altLang="ja-JP" dirty="0" smtClean="0"/>
              <a:t>Revised</a:t>
            </a:r>
            <a:r>
              <a:rPr kumimoji="1" lang="en-US" altLang="ja-JP" dirty="0"/>
              <a:t>, there are several changes from CID 10534 as indicated in https://</a:t>
            </a:r>
            <a:r>
              <a:rPr kumimoji="1" lang="en-US" altLang="ja-JP" dirty="0" err="1"/>
              <a:t>mentor.ieee.org</a:t>
            </a:r>
            <a:r>
              <a:rPr kumimoji="1" lang="en-US" altLang="ja-JP" dirty="0"/>
              <a:t>/802.11/</a:t>
            </a:r>
            <a:r>
              <a:rPr kumimoji="1" lang="en-US" altLang="ja-JP" dirty="0" err="1"/>
              <a:t>dcn</a:t>
            </a:r>
            <a:r>
              <a:rPr kumimoji="1" lang="en-US" altLang="ja-JP" dirty="0"/>
              <a:t>/16/11-16-0165-01-00ai-resolution-for-cid-10534.docx, the other changes have been implemented but the adding paragraph is missing, add the missing paragraph</a:t>
            </a:r>
            <a:r>
              <a:rPr kumimoji="1" lang="en-US" altLang="ja-JP" dirty="0" smtClean="0"/>
              <a:t>.</a:t>
            </a:r>
          </a:p>
          <a:p>
            <a:r>
              <a:rPr kumimoji="1" lang="en-US" altLang="ja-JP" dirty="0" smtClean="0"/>
              <a:t>At </a:t>
            </a:r>
            <a:r>
              <a:rPr kumimoji="1" lang="en-US" altLang="ja-JP" dirty="0"/>
              <a:t>page 109 of D7.0 delete previous addition, inserting it in the proper place</a:t>
            </a:r>
            <a:r>
              <a:rPr kumimoji="1" lang="en-US" altLang="ja-JP" dirty="0" smtClean="0"/>
              <a:t>.</a:t>
            </a:r>
          </a:p>
          <a:p>
            <a:endParaRPr kumimoji="1" lang="en-US" altLang="ja-JP" dirty="0" smtClean="0"/>
          </a:p>
          <a:p>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r>
              <a:rPr kumimoji="1" lang="en-US" altLang="ja-JP" dirty="0" err="1" smtClean="0"/>
              <a:t>Seconded:Peter</a:t>
            </a:r>
            <a:r>
              <a:rPr kumimoji="1" lang="en-US" altLang="ja-JP" dirty="0" smtClean="0"/>
              <a:t> Yee</a:t>
            </a:r>
          </a:p>
          <a:p>
            <a:r>
              <a:rPr kumimoji="1" lang="en-US" altLang="ja-JP" dirty="0" smtClean="0"/>
              <a:t>Result: 6/0/3</a:t>
            </a:r>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360</a:t>
            </a:fld>
            <a:endParaRPr lang="en-US" altLang="ja-JP"/>
          </a:p>
        </p:txBody>
      </p:sp>
    </p:spTree>
    <p:extLst>
      <p:ext uri="{BB962C8B-B14F-4D97-AF65-F5344CB8AC3E}">
        <p14:creationId xmlns:p14="http://schemas.microsoft.com/office/powerpoint/2010/main" val="156395608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CID20083 as</a:t>
            </a:r>
          </a:p>
          <a:p>
            <a:r>
              <a:rPr kumimoji="1" lang="en-US" altLang="ja-JP" dirty="0" smtClean="0"/>
              <a:t>Reject: The </a:t>
            </a:r>
            <a:r>
              <a:rPr kumimoji="1" lang="en-US" altLang="ja-JP" dirty="0"/>
              <a:t>pro's and con's of saving two bits were discussed and the group did not agree </a:t>
            </a:r>
            <a:r>
              <a:rPr kumimoji="1" lang="en-US" altLang="ja-JP" dirty="0" smtClean="0"/>
              <a:t>on </a:t>
            </a:r>
            <a:r>
              <a:rPr kumimoji="1" lang="en-US" altLang="ja-JP" dirty="0"/>
              <a:t>saving the additional bits by combining the fields.  The two subfields do not always have to be set simultaneously as one could consider configurations in which a router is not announced (i.e., single network configurations</a:t>
            </a:r>
            <a:r>
              <a:rPr kumimoji="1" lang="en-US" altLang="ja-JP" dirty="0" smtClean="0"/>
              <a:t>).</a:t>
            </a:r>
          </a:p>
          <a:p>
            <a:r>
              <a:rPr kumimoji="1" lang="en-US" altLang="ja-JP" dirty="0" err="1" smtClean="0"/>
              <a:t>Moved:Peter</a:t>
            </a:r>
            <a:r>
              <a:rPr kumimoji="1" lang="en-US" altLang="ja-JP" dirty="0" smtClean="0"/>
              <a:t> Yee</a:t>
            </a:r>
          </a:p>
          <a:p>
            <a:r>
              <a:rPr kumimoji="1" lang="en-US" altLang="ja-JP" dirty="0" err="1" smtClean="0"/>
              <a:t>Seconded:Dan</a:t>
            </a:r>
            <a:r>
              <a:rPr kumimoji="1" lang="en-US" altLang="ja-JP" dirty="0" smtClean="0"/>
              <a:t> Harkins</a:t>
            </a:r>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361</a:t>
            </a:fld>
            <a:endParaRPr lang="en-US" altLang="ja-JP"/>
          </a:p>
        </p:txBody>
      </p:sp>
    </p:spTree>
    <p:extLst>
      <p:ext uri="{BB962C8B-B14F-4D97-AF65-F5344CB8AC3E}">
        <p14:creationId xmlns:p14="http://schemas.microsoft.com/office/powerpoint/2010/main" val="44153348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CID20039 as</a:t>
            </a:r>
          </a:p>
          <a:p>
            <a:r>
              <a:rPr kumimoji="1" lang="en-US" altLang="ja-JP" dirty="0" smtClean="0"/>
              <a:t>REVISED: At </a:t>
            </a:r>
            <a:r>
              <a:rPr kumimoji="1" lang="en-US" altLang="ja-JP" dirty="0"/>
              <a:t>P145L60 (D7.0) change "shall be deemed to have completed successfully"  to  "completes </a:t>
            </a:r>
            <a:r>
              <a:rPr kumimoji="1" lang="en-US" altLang="ja-JP" dirty="0" err="1"/>
              <a:t>successfully"At</a:t>
            </a:r>
            <a:r>
              <a:rPr kumimoji="1" lang="en-US" altLang="ja-JP" dirty="0"/>
              <a:t> P156L43 and L51; and P138L33 and L44 and L51: change "authentication shall be deemed a failure"  to  "authentication </a:t>
            </a:r>
            <a:r>
              <a:rPr kumimoji="1" lang="en-US" altLang="ja-JP" dirty="0" err="1"/>
              <a:t>fails"at</a:t>
            </a:r>
            <a:r>
              <a:rPr kumimoji="1" lang="en-US" altLang="ja-JP" dirty="0"/>
              <a:t> P138L35: change "the authentication exchange shall be deemed a failure"   to  "the authentication exchange fails"</a:t>
            </a:r>
            <a:endParaRPr kumimoji="1" lang="en-US" altLang="ja-JP" dirty="0" smtClean="0"/>
          </a:p>
          <a:p>
            <a:r>
              <a:rPr kumimoji="1" lang="en-US" altLang="ja-JP" dirty="0" err="1" smtClean="0"/>
              <a:t>Moved:Jon</a:t>
            </a:r>
            <a:r>
              <a:rPr kumimoji="1" lang="en-US" altLang="ja-JP" dirty="0" smtClean="0"/>
              <a:t> </a:t>
            </a:r>
            <a:r>
              <a:rPr kumimoji="1" lang="en-US" altLang="ja-JP" dirty="0" err="1" smtClean="0"/>
              <a:t>Rosdahl</a:t>
            </a:r>
            <a:endParaRPr kumimoji="1" lang="en-US" altLang="ja-JP" dirty="0" smtClean="0"/>
          </a:p>
          <a:p>
            <a:r>
              <a:rPr kumimoji="1" lang="en-US" altLang="ja-JP" dirty="0" err="1" smtClean="0"/>
              <a:t>Seconded:James</a:t>
            </a:r>
            <a:r>
              <a:rPr kumimoji="1" lang="en-US" altLang="ja-JP" dirty="0" smtClean="0"/>
              <a:t> </a:t>
            </a:r>
            <a:r>
              <a:rPr kumimoji="1" lang="en-US" altLang="ja-JP" dirty="0" err="1" smtClean="0"/>
              <a:t>Lepp</a:t>
            </a:r>
            <a:endParaRPr kumimoji="1" lang="en-US" altLang="ja-JP" dirty="0" smtClean="0"/>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362</a:t>
            </a:fld>
            <a:endParaRPr lang="en-US" altLang="ja-JP"/>
          </a:p>
        </p:txBody>
      </p:sp>
    </p:spTree>
    <p:extLst>
      <p:ext uri="{BB962C8B-B14F-4D97-AF65-F5344CB8AC3E}">
        <p14:creationId xmlns:p14="http://schemas.microsoft.com/office/powerpoint/2010/main" val="80268652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“2016-05-16-pm2” tab of 11-16-0505r9.</a:t>
            </a:r>
          </a:p>
          <a:p>
            <a:endParaRPr kumimoji="1" lang="en-US" altLang="ja-JP" dirty="0"/>
          </a:p>
          <a:p>
            <a:r>
              <a:rPr kumimoji="1" lang="en-US" altLang="ja-JP" dirty="0" err="1" smtClean="0"/>
              <a:t>Moved:Xiaofei</a:t>
            </a:r>
            <a:endParaRPr kumimoji="1" lang="en-US" altLang="ja-JP" dirty="0"/>
          </a:p>
          <a:p>
            <a:r>
              <a:rPr kumimoji="1" lang="en-US" altLang="ja-JP" dirty="0"/>
              <a:t>Seconded : </a:t>
            </a:r>
            <a:r>
              <a:rPr kumimoji="1" lang="en-US" altLang="ja-JP" dirty="0" smtClean="0"/>
              <a:t>Hitoshi</a:t>
            </a:r>
            <a:endParaRPr kumimoji="1" lang="en-US" altLang="ja-JP" dirty="0" smtClean="0"/>
          </a:p>
          <a:p>
            <a:r>
              <a:rPr kumimoji="1" lang="en-US" altLang="ja-JP" dirty="0" smtClean="0"/>
              <a:t>Result(y/n/a</a:t>
            </a:r>
            <a:r>
              <a:rPr kumimoji="1" lang="en-US" altLang="ja-JP" dirty="0" smtClean="0"/>
              <a:t>):5/0/6</a:t>
            </a:r>
            <a:endParaRPr kumimoji="1" lang="en-US" altLang="ja-JP" dirty="0" smtClean="0"/>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363</a:t>
            </a:fld>
            <a:endParaRPr lang="en-US" altLang="ja-JP"/>
          </a:p>
        </p:txBody>
      </p:sp>
    </p:spTree>
    <p:extLst>
      <p:ext uri="{BB962C8B-B14F-4D97-AF65-F5344CB8AC3E}">
        <p14:creationId xmlns:p14="http://schemas.microsoft.com/office/powerpoint/2010/main" val="83120324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341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a:t>
            </a:r>
            <a:r>
              <a:rPr kumimoji="1" lang="en-US" altLang="ja-JP" dirty="0" smtClean="0"/>
              <a:t>11-16-0679r0 except CID20142.</a:t>
            </a:r>
            <a:endParaRPr kumimoji="1" lang="en-US" altLang="ja-JP" dirty="0" smtClean="0"/>
          </a:p>
          <a:p>
            <a:endParaRPr kumimoji="1" lang="en-US" altLang="ja-JP" dirty="0"/>
          </a:p>
          <a:p>
            <a:r>
              <a:rPr kumimoji="1" lang="en-US" altLang="ja-JP" dirty="0" err="1" smtClean="0"/>
              <a:t>Moved:Jae</a:t>
            </a:r>
            <a:r>
              <a:rPr kumimoji="1" lang="en-US" altLang="ja-JP" dirty="0" smtClean="0"/>
              <a:t> </a:t>
            </a:r>
            <a:r>
              <a:rPr kumimoji="1" lang="en-US" altLang="ja-JP" dirty="0" err="1" smtClean="0"/>
              <a:t>Seung</a:t>
            </a:r>
            <a:r>
              <a:rPr kumimoji="1" lang="en-US" altLang="ja-JP" dirty="0" smtClean="0"/>
              <a:t> Lee</a:t>
            </a:r>
            <a:endParaRPr kumimoji="1" lang="en-US" altLang="ja-JP" dirty="0"/>
          </a:p>
          <a:p>
            <a:r>
              <a:rPr kumimoji="1" lang="en-US" altLang="ja-JP" dirty="0"/>
              <a:t>Seconded : </a:t>
            </a:r>
            <a:r>
              <a:rPr kumimoji="1" lang="en-US" altLang="ja-JP" dirty="0" smtClean="0"/>
              <a:t>Mark Hamilton</a:t>
            </a:r>
          </a:p>
          <a:p>
            <a:r>
              <a:rPr kumimoji="1" lang="en-US" altLang="ja-JP" dirty="0" smtClean="0"/>
              <a:t>Result(y/n/a):9/0/3</a:t>
            </a: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364</a:t>
            </a:fld>
            <a:endParaRPr lang="en-US" altLang="ja-JP"/>
          </a:p>
        </p:txBody>
      </p:sp>
    </p:spTree>
    <p:extLst>
      <p:ext uri="{BB962C8B-B14F-4D97-AF65-F5344CB8AC3E}">
        <p14:creationId xmlns:p14="http://schemas.microsoft.com/office/powerpoint/2010/main" val="37829246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a:t>
            </a:r>
            <a:r>
              <a:rPr kumimoji="1" lang="en-US" altLang="ja-JP" dirty="0" smtClean="0"/>
              <a:t>11-16-0600r0 for </a:t>
            </a:r>
            <a:r>
              <a:rPr lang="en-GB" altLang="ja-JP" dirty="0"/>
              <a:t>CIDs 20082, 20160, </a:t>
            </a:r>
            <a:r>
              <a:rPr lang="en-GB" altLang="ja-JP" dirty="0" smtClean="0"/>
              <a:t>20169, 20080,</a:t>
            </a:r>
            <a:r>
              <a:rPr kumimoji="1" lang="fi-FI" altLang="ja-JP" dirty="0" smtClean="0"/>
              <a:t>20162, and  20170.</a:t>
            </a:r>
          </a:p>
          <a:p>
            <a:endParaRPr kumimoji="1" lang="fi-FI" altLang="ja-JP" dirty="0" smtClean="0"/>
          </a:p>
          <a:p>
            <a:r>
              <a:rPr kumimoji="1" lang="en-US" altLang="ja-JP" dirty="0" err="1" smtClean="0"/>
              <a:t>Moved:Peter</a:t>
            </a:r>
            <a:r>
              <a:rPr kumimoji="1" lang="en-US" altLang="ja-JP" dirty="0" smtClean="0"/>
              <a:t> </a:t>
            </a:r>
            <a:r>
              <a:rPr kumimoji="1" lang="en-US" altLang="ja-JP" dirty="0" err="1" smtClean="0"/>
              <a:t>Khoury</a:t>
            </a:r>
            <a:endParaRPr kumimoji="1" lang="en-US" altLang="ja-JP" dirty="0"/>
          </a:p>
          <a:p>
            <a:r>
              <a:rPr kumimoji="1" lang="en-US" altLang="ja-JP" dirty="0"/>
              <a:t>Seconded : </a:t>
            </a:r>
            <a:r>
              <a:rPr kumimoji="1" lang="en-US" altLang="ja-JP" dirty="0" smtClean="0"/>
              <a:t>Mark Hamilton</a:t>
            </a:r>
          </a:p>
          <a:p>
            <a:r>
              <a:rPr kumimoji="1" lang="en-US" altLang="ja-JP" dirty="0" smtClean="0"/>
              <a:t>Result(y/n/a):</a:t>
            </a: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365</a:t>
            </a:fld>
            <a:endParaRPr lang="en-US" altLang="ja-JP"/>
          </a:p>
        </p:txBody>
      </p:sp>
    </p:spTree>
    <p:extLst>
      <p:ext uri="{BB962C8B-B14F-4D97-AF65-F5344CB8AC3E}">
        <p14:creationId xmlns:p14="http://schemas.microsoft.com/office/powerpoint/2010/main" val="55877280"/>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for CID20157 as,</a:t>
            </a:r>
            <a:endParaRPr kumimoji="1" lang="en-US" altLang="ja-JP" dirty="0" smtClean="0"/>
          </a:p>
          <a:p>
            <a:r>
              <a:rPr kumimoji="1" lang="en-US" altLang="ja-JP" dirty="0"/>
              <a:t>Revised:  Incorporate the changes as shown in </a:t>
            </a:r>
            <a:r>
              <a:rPr kumimoji="1" lang="en-US" altLang="ja-JP" dirty="0" smtClean="0"/>
              <a:t>11-16/585r1.</a:t>
            </a:r>
          </a:p>
          <a:p>
            <a:r>
              <a:rPr kumimoji="1" lang="en-US" altLang="ja-JP" dirty="0"/>
              <a:t>The CRC agrees with the commenter and has rewritten the clause</a:t>
            </a:r>
            <a:r>
              <a:rPr kumimoji="1" lang="en-US" altLang="ja-JP" dirty="0" smtClean="0"/>
              <a:t>.</a:t>
            </a:r>
          </a:p>
          <a:p>
            <a:endParaRPr kumimoji="1" lang="fi-FI" altLang="ja-JP" dirty="0" smtClean="0"/>
          </a:p>
          <a:p>
            <a:r>
              <a:rPr kumimoji="1" lang="en-US" altLang="ja-JP" dirty="0" err="1" smtClean="0"/>
              <a:t>Moved:Stephen</a:t>
            </a:r>
            <a:r>
              <a:rPr kumimoji="1" lang="en-US" altLang="ja-JP" dirty="0" smtClean="0"/>
              <a:t> McCann</a:t>
            </a:r>
            <a:endParaRPr kumimoji="1" lang="en-US" altLang="ja-JP" dirty="0"/>
          </a:p>
          <a:p>
            <a:r>
              <a:rPr kumimoji="1" lang="en-US" altLang="ja-JP" dirty="0"/>
              <a:t>Seconded : </a:t>
            </a:r>
            <a:r>
              <a:rPr kumimoji="1" lang="en-US" altLang="ja-JP" dirty="0" smtClean="0"/>
              <a:t>Mike </a:t>
            </a:r>
            <a:r>
              <a:rPr kumimoji="1" lang="en-US" altLang="ja-JP" dirty="0" err="1" smtClean="0"/>
              <a:t>Montemurro</a:t>
            </a:r>
            <a:endParaRPr kumimoji="1" lang="en-US" altLang="ja-JP" dirty="0" smtClean="0"/>
          </a:p>
          <a:p>
            <a:r>
              <a:rPr kumimoji="1" lang="en-US" altLang="ja-JP" dirty="0" smtClean="0"/>
              <a:t>Result(y/n/a):13/0/6</a:t>
            </a: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366</a:t>
            </a:fld>
            <a:endParaRPr lang="en-US" altLang="ja-JP"/>
          </a:p>
        </p:txBody>
      </p:sp>
    </p:spTree>
    <p:extLst>
      <p:ext uri="{BB962C8B-B14F-4D97-AF65-F5344CB8AC3E}">
        <p14:creationId xmlns:p14="http://schemas.microsoft.com/office/powerpoint/2010/main" val="210517584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343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“Proposal” tab of </a:t>
            </a:r>
            <a:r>
              <a:rPr kumimoji="1" lang="en-US" altLang="ja-JP" dirty="0" smtClean="0"/>
              <a:t>11-16/660r1.</a:t>
            </a:r>
          </a:p>
          <a:p>
            <a:endParaRPr kumimoji="1" lang="fi-FI" altLang="ja-JP" dirty="0" smtClean="0"/>
          </a:p>
          <a:p>
            <a:r>
              <a:rPr kumimoji="1" lang="en-US" altLang="ja-JP" dirty="0" smtClean="0"/>
              <a:t>Moved: Hitoshi Morioka</a:t>
            </a:r>
            <a:endParaRPr kumimoji="1" lang="en-US" altLang="ja-JP" dirty="0"/>
          </a:p>
          <a:p>
            <a:r>
              <a:rPr kumimoji="1" lang="en-US" altLang="ja-JP" dirty="0"/>
              <a:t>Seconded </a:t>
            </a:r>
            <a:r>
              <a:rPr kumimoji="1" lang="en-US" altLang="ja-JP" dirty="0" smtClean="0"/>
              <a:t>:Lee Armstrong</a:t>
            </a:r>
          </a:p>
          <a:p>
            <a:r>
              <a:rPr kumimoji="1" lang="en-US" altLang="ja-JP" dirty="0" smtClean="0"/>
              <a:t>Result(y/n/a):12/0/5</a:t>
            </a: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367</a:t>
            </a:fld>
            <a:endParaRPr lang="en-US" altLang="ja-JP"/>
          </a:p>
        </p:txBody>
      </p:sp>
    </p:spTree>
    <p:extLst>
      <p:ext uri="{BB962C8B-B14F-4D97-AF65-F5344CB8AC3E}">
        <p14:creationId xmlns:p14="http://schemas.microsoft.com/office/powerpoint/2010/main" val="1977976886"/>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34</a:t>
            </a:r>
            <a:r>
              <a:rPr kumimoji="1" lang="en-US" altLang="ja-JP" dirty="0"/>
              <a:t>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err="1" smtClean="0"/>
              <a:t>XiaoFei</a:t>
            </a:r>
            <a:r>
              <a:rPr kumimoji="1" lang="en-US" altLang="ja-JP" dirty="0" smtClean="0"/>
              <a:t>” tab of 16/0704r1.</a:t>
            </a:r>
          </a:p>
          <a:p>
            <a:pPr marL="0" indent="0">
              <a:buNone/>
            </a:pPr>
            <a:endParaRPr kumimoji="1" lang="fi-FI" altLang="ja-JP" dirty="0" smtClean="0"/>
          </a:p>
          <a:p>
            <a:r>
              <a:rPr kumimoji="1" lang="en-US" altLang="ja-JP" dirty="0" smtClean="0"/>
              <a:t>Moved: </a:t>
            </a:r>
            <a:r>
              <a:rPr kumimoji="1" lang="en-US" altLang="ja-JP" dirty="0" err="1" smtClean="0"/>
              <a:t>Xiaofei</a:t>
            </a:r>
            <a:r>
              <a:rPr kumimoji="1" lang="en-US" altLang="ja-JP" dirty="0" smtClean="0"/>
              <a:t> Wang</a:t>
            </a:r>
            <a:endParaRPr kumimoji="1" lang="en-US" altLang="ja-JP" dirty="0"/>
          </a:p>
          <a:p>
            <a:r>
              <a:rPr kumimoji="1" lang="en-US" altLang="ja-JP" dirty="0"/>
              <a:t>Seconded : </a:t>
            </a:r>
            <a:r>
              <a:rPr kumimoji="1" lang="en-US" altLang="ja-JP" dirty="0" smtClean="0"/>
              <a:t>Stephen McCann</a:t>
            </a:r>
          </a:p>
          <a:p>
            <a:r>
              <a:rPr kumimoji="1" lang="en-US" altLang="ja-JP" dirty="0" smtClean="0"/>
              <a:t>Result(y/n/a):15/0/4</a:t>
            </a: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368</a:t>
            </a:fld>
            <a:endParaRPr lang="en-US" altLang="ja-JP"/>
          </a:p>
        </p:txBody>
      </p:sp>
    </p:spTree>
    <p:extLst>
      <p:ext uri="{BB962C8B-B14F-4D97-AF65-F5344CB8AC3E}">
        <p14:creationId xmlns:p14="http://schemas.microsoft.com/office/powerpoint/2010/main" val="454919290"/>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369</a:t>
            </a:fld>
            <a:endParaRPr lang="en-US" altLang="ja-JP"/>
          </a:p>
        </p:txBody>
      </p:sp>
    </p:spTree>
    <p:extLst>
      <p:ext uri="{BB962C8B-B14F-4D97-AF65-F5344CB8AC3E}">
        <p14:creationId xmlns:p14="http://schemas.microsoft.com/office/powerpoint/2010/main" val="1908654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370</a:t>
            </a:fld>
            <a:endParaRPr lang="en-US" altLang="ja-JP"/>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9037</TotalTime>
  <Words>20405</Words>
  <Application>Microsoft Macintosh PowerPoint</Application>
  <PresentationFormat>画面に合わせる (4:3)</PresentationFormat>
  <Paragraphs>4715</Paragraphs>
  <Slides>370</Slides>
  <Notes>80</Notes>
  <HiddenSlides>297</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370</vt:i4>
      </vt:variant>
    </vt:vector>
  </HeadingPairs>
  <TitlesOfParts>
    <vt:vector size="376" baseType="lpstr">
      <vt:lpstr>Helvetica</vt:lpstr>
      <vt:lpstr>ＭＳ Ｐゴシック</vt:lpstr>
      <vt:lpstr>ＭＳ 明朝</vt:lpstr>
      <vt:lpstr>Times New Roman</vt:lpstr>
      <vt:lpstr>Arial</vt: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PowerPoint プレゼンテーション</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#329</vt:lpstr>
      <vt:lpstr>#330</vt:lpstr>
      <vt:lpstr>#331</vt:lpstr>
      <vt:lpstr>#332</vt:lpstr>
      <vt:lpstr>#333</vt:lpstr>
      <vt:lpstr>#334</vt:lpstr>
      <vt:lpstr>#335</vt:lpstr>
      <vt:lpstr>#336</vt:lpstr>
      <vt:lpstr>Motion #337</vt:lpstr>
      <vt:lpstr>Motion #338</vt:lpstr>
      <vt:lpstr>Motion #339</vt:lpstr>
      <vt:lpstr>#340</vt:lpstr>
      <vt:lpstr>#341</vt:lpstr>
      <vt:lpstr>#342</vt:lpstr>
      <vt:lpstr>#342</vt:lpstr>
      <vt:lpstr>#343</vt:lpstr>
      <vt:lpstr>#344</vt:lpstr>
      <vt:lpstr>Strawpoll</vt:lpstr>
      <vt:lpstr>Do NOT remove slide separates drafted from run motions</vt:lpstr>
    </vt:vector>
  </TitlesOfParts>
  <Manager/>
  <Company>Root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h.mano@every-sense.com</cp:lastModifiedBy>
  <cp:revision>918</cp:revision>
  <cp:lastPrinted>1998-02-10T13:28:06Z</cp:lastPrinted>
  <dcterms:created xsi:type="dcterms:W3CDTF">2016-01-19T17:09:28Z</dcterms:created>
  <dcterms:modified xsi:type="dcterms:W3CDTF">2016-05-18T19:11:18Z</dcterms:modified>
  <cp:category/>
</cp:coreProperties>
</file>