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6"/>
  </p:notesMasterIdLst>
  <p:handoutMasterIdLst>
    <p:handoutMasterId r:id="rId347"/>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646" r:id="rId189"/>
    <p:sldId id="647" r:id="rId190"/>
    <p:sldId id="648" r:id="rId191"/>
    <p:sldId id="649" r:id="rId192"/>
    <p:sldId id="650" r:id="rId193"/>
    <p:sldId id="651" r:id="rId194"/>
    <p:sldId id="652" r:id="rId195"/>
    <p:sldId id="653" r:id="rId196"/>
    <p:sldId id="654" r:id="rId197"/>
    <p:sldId id="655" r:id="rId198"/>
    <p:sldId id="656" r:id="rId199"/>
    <p:sldId id="658" r:id="rId200"/>
    <p:sldId id="659" r:id="rId201"/>
    <p:sldId id="657" r:id="rId202"/>
    <p:sldId id="704" r:id="rId203"/>
    <p:sldId id="660" r:id="rId204"/>
    <p:sldId id="663" r:id="rId205"/>
    <p:sldId id="665" r:id="rId206"/>
    <p:sldId id="666" r:id="rId207"/>
    <p:sldId id="667" r:id="rId208"/>
    <p:sldId id="668" r:id="rId209"/>
    <p:sldId id="670" r:id="rId210"/>
    <p:sldId id="672" r:id="rId211"/>
    <p:sldId id="675" r:id="rId212"/>
    <p:sldId id="673" r:id="rId213"/>
    <p:sldId id="677" r:id="rId214"/>
    <p:sldId id="674" r:id="rId215"/>
    <p:sldId id="676" r:id="rId216"/>
    <p:sldId id="678" r:id="rId217"/>
    <p:sldId id="679" r:id="rId218"/>
    <p:sldId id="681" r:id="rId219"/>
    <p:sldId id="683" r:id="rId220"/>
    <p:sldId id="682" r:id="rId221"/>
    <p:sldId id="684" r:id="rId222"/>
    <p:sldId id="688" r:id="rId223"/>
    <p:sldId id="689" r:id="rId224"/>
    <p:sldId id="690" r:id="rId225"/>
    <p:sldId id="692" r:id="rId226"/>
    <p:sldId id="686" r:id="rId227"/>
    <p:sldId id="687" r:id="rId228"/>
    <p:sldId id="693" r:id="rId229"/>
    <p:sldId id="694" r:id="rId230"/>
    <p:sldId id="695" r:id="rId231"/>
    <p:sldId id="697" r:id="rId232"/>
    <p:sldId id="698" r:id="rId233"/>
    <p:sldId id="699" r:id="rId234"/>
    <p:sldId id="700" r:id="rId235"/>
    <p:sldId id="701" r:id="rId236"/>
    <p:sldId id="702" r:id="rId237"/>
    <p:sldId id="703" r:id="rId238"/>
    <p:sldId id="705" r:id="rId239"/>
    <p:sldId id="706" r:id="rId240"/>
    <p:sldId id="708" r:id="rId241"/>
    <p:sldId id="707" r:id="rId242"/>
    <p:sldId id="719" r:id="rId243"/>
    <p:sldId id="720" r:id="rId244"/>
    <p:sldId id="710" r:id="rId245"/>
    <p:sldId id="711" r:id="rId246"/>
    <p:sldId id="722" r:id="rId247"/>
    <p:sldId id="712" r:id="rId248"/>
    <p:sldId id="714" r:id="rId249"/>
    <p:sldId id="715" r:id="rId250"/>
    <p:sldId id="713" r:id="rId251"/>
    <p:sldId id="716" r:id="rId252"/>
    <p:sldId id="717" r:id="rId253"/>
    <p:sldId id="718" r:id="rId254"/>
    <p:sldId id="721" r:id="rId255"/>
    <p:sldId id="723" r:id="rId256"/>
    <p:sldId id="724" r:id="rId257"/>
    <p:sldId id="725" r:id="rId258"/>
    <p:sldId id="726" r:id="rId259"/>
    <p:sldId id="727" r:id="rId260"/>
    <p:sldId id="728" r:id="rId261"/>
    <p:sldId id="731" r:id="rId262"/>
    <p:sldId id="732" r:id="rId263"/>
    <p:sldId id="733" r:id="rId264"/>
    <p:sldId id="734" r:id="rId265"/>
    <p:sldId id="735" r:id="rId266"/>
    <p:sldId id="737" r:id="rId267"/>
    <p:sldId id="738" r:id="rId268"/>
    <p:sldId id="750" r:id="rId269"/>
    <p:sldId id="739" r:id="rId270"/>
    <p:sldId id="758" r:id="rId271"/>
    <p:sldId id="740" r:id="rId272"/>
    <p:sldId id="743" r:id="rId273"/>
    <p:sldId id="745" r:id="rId274"/>
    <p:sldId id="746" r:id="rId275"/>
    <p:sldId id="748" r:id="rId276"/>
    <p:sldId id="741" r:id="rId277"/>
    <p:sldId id="749" r:id="rId278"/>
    <p:sldId id="751" r:id="rId279"/>
    <p:sldId id="752" r:id="rId280"/>
    <p:sldId id="754" r:id="rId281"/>
    <p:sldId id="755" r:id="rId282"/>
    <p:sldId id="756" r:id="rId283"/>
    <p:sldId id="757" r:id="rId284"/>
    <p:sldId id="759" r:id="rId285"/>
    <p:sldId id="760" r:id="rId286"/>
    <p:sldId id="761" r:id="rId287"/>
    <p:sldId id="762" r:id="rId288"/>
    <p:sldId id="763" r:id="rId289"/>
    <p:sldId id="764" r:id="rId290"/>
    <p:sldId id="765" r:id="rId291"/>
    <p:sldId id="767" r:id="rId292"/>
    <p:sldId id="768" r:id="rId293"/>
    <p:sldId id="769" r:id="rId294"/>
    <p:sldId id="770" r:id="rId295"/>
    <p:sldId id="771" r:id="rId296"/>
    <p:sldId id="772" r:id="rId297"/>
    <p:sldId id="773" r:id="rId298"/>
    <p:sldId id="774" r:id="rId299"/>
    <p:sldId id="775" r:id="rId300"/>
    <p:sldId id="778" r:id="rId301"/>
    <p:sldId id="777" r:id="rId302"/>
    <p:sldId id="779" r:id="rId303"/>
    <p:sldId id="780" r:id="rId304"/>
    <p:sldId id="776" r:id="rId305"/>
    <p:sldId id="781" r:id="rId306"/>
    <p:sldId id="782" r:id="rId307"/>
    <p:sldId id="785" r:id="rId308"/>
    <p:sldId id="784" r:id="rId309"/>
    <p:sldId id="783" r:id="rId310"/>
    <p:sldId id="786" r:id="rId311"/>
    <p:sldId id="787" r:id="rId312"/>
    <p:sldId id="788" r:id="rId313"/>
    <p:sldId id="790" r:id="rId314"/>
    <p:sldId id="791" r:id="rId315"/>
    <p:sldId id="792" r:id="rId316"/>
    <p:sldId id="797" r:id="rId317"/>
    <p:sldId id="793" r:id="rId318"/>
    <p:sldId id="795" r:id="rId319"/>
    <p:sldId id="796" r:id="rId320"/>
    <p:sldId id="799" r:id="rId321"/>
    <p:sldId id="800" r:id="rId322"/>
    <p:sldId id="802" r:id="rId323"/>
    <p:sldId id="803" r:id="rId324"/>
    <p:sldId id="805" r:id="rId325"/>
    <p:sldId id="806" r:id="rId326"/>
    <p:sldId id="807" r:id="rId327"/>
    <p:sldId id="808" r:id="rId328"/>
    <p:sldId id="810" r:id="rId329"/>
    <p:sldId id="811" r:id="rId330"/>
    <p:sldId id="812" r:id="rId331"/>
    <p:sldId id="813" r:id="rId332"/>
    <p:sldId id="814" r:id="rId333"/>
    <p:sldId id="815" r:id="rId334"/>
    <p:sldId id="816" r:id="rId335"/>
    <p:sldId id="817" r:id="rId336"/>
    <p:sldId id="819" r:id="rId337"/>
    <p:sldId id="820" r:id="rId338"/>
    <p:sldId id="822" r:id="rId339"/>
    <p:sldId id="821" r:id="rId340"/>
    <p:sldId id="823" r:id="rId341"/>
    <p:sldId id="824" r:id="rId342"/>
    <p:sldId id="825" r:id="rId343"/>
    <p:sldId id="818" r:id="rId344"/>
    <p:sldId id="540" r:id="rId34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9068" autoAdjust="0"/>
    <p:restoredTop sz="85847" autoAdjust="0"/>
  </p:normalViewPr>
  <p:slideViewPr>
    <p:cSldViewPr showGuides="1">
      <p:cViewPr>
        <p:scale>
          <a:sx n="109" d="100"/>
          <a:sy n="109" d="100"/>
        </p:scale>
        <p:origin x="824" y="-1136"/>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varScale="1">
      <p:scale>
        <a:sx n="100" d="100"/>
        <a:sy n="100" d="100"/>
      </p:scale>
      <p:origin x="0" y="0"/>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345" Type="http://schemas.openxmlformats.org/officeDocument/2006/relationships/slide" Target="slides/slide344.xml"/><Relationship Id="rId346" Type="http://schemas.openxmlformats.org/officeDocument/2006/relationships/notesMaster" Target="notesMasters/notesMaster1.xml"/><Relationship Id="rId347" Type="http://schemas.openxmlformats.org/officeDocument/2006/relationships/handoutMaster" Target="handoutMasters/handoutMaster1.xml"/><Relationship Id="rId348" Type="http://schemas.openxmlformats.org/officeDocument/2006/relationships/commentAuthors" Target="commentAuthors.xml"/><Relationship Id="rId349" Type="http://schemas.openxmlformats.org/officeDocument/2006/relationships/presProps" Target="presProp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260" Type="http://schemas.openxmlformats.org/officeDocument/2006/relationships/slide" Target="slides/slide259.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261" Type="http://schemas.openxmlformats.org/officeDocument/2006/relationships/slide" Target="slides/slide260.xml"/><Relationship Id="rId262" Type="http://schemas.openxmlformats.org/officeDocument/2006/relationships/slide" Target="slides/slide261.xml"/><Relationship Id="rId263" Type="http://schemas.openxmlformats.org/officeDocument/2006/relationships/slide" Target="slides/slide262.xml"/><Relationship Id="rId264" Type="http://schemas.openxmlformats.org/officeDocument/2006/relationships/slide" Target="slides/slide263.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265" Type="http://schemas.openxmlformats.org/officeDocument/2006/relationships/slide" Target="slides/slide264.xml"/><Relationship Id="rId266" Type="http://schemas.openxmlformats.org/officeDocument/2006/relationships/slide" Target="slides/slide265.xml"/><Relationship Id="rId267" Type="http://schemas.openxmlformats.org/officeDocument/2006/relationships/slide" Target="slides/slide266.xml"/><Relationship Id="rId268" Type="http://schemas.openxmlformats.org/officeDocument/2006/relationships/slide" Target="slides/slide267.xml"/><Relationship Id="rId269" Type="http://schemas.openxmlformats.org/officeDocument/2006/relationships/slide" Target="slides/slide268.xml"/><Relationship Id="rId350" Type="http://schemas.openxmlformats.org/officeDocument/2006/relationships/viewProps" Target="viewProps.xml"/><Relationship Id="rId351" Type="http://schemas.openxmlformats.org/officeDocument/2006/relationships/theme" Target="theme/theme1.xml"/><Relationship Id="rId35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270" Type="http://schemas.openxmlformats.org/officeDocument/2006/relationships/slide" Target="slides/slide26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271" Type="http://schemas.openxmlformats.org/officeDocument/2006/relationships/slide" Target="slides/slide270.xml"/><Relationship Id="rId272" Type="http://schemas.openxmlformats.org/officeDocument/2006/relationships/slide" Target="slides/slide271.xml"/><Relationship Id="rId273" Type="http://schemas.openxmlformats.org/officeDocument/2006/relationships/slide" Target="slides/slide272.xml"/><Relationship Id="rId274" Type="http://schemas.openxmlformats.org/officeDocument/2006/relationships/slide" Target="slides/slide273.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10" Type="http://schemas.openxmlformats.org/officeDocument/2006/relationships/slide" Target="slides/slide209.xml"/><Relationship Id="rId211" Type="http://schemas.openxmlformats.org/officeDocument/2006/relationships/slide" Target="slides/slide210.xml"/><Relationship Id="rId212" Type="http://schemas.openxmlformats.org/officeDocument/2006/relationships/slide" Target="slides/slide211.xml"/><Relationship Id="rId213" Type="http://schemas.openxmlformats.org/officeDocument/2006/relationships/slide" Target="slides/slide212.xml"/><Relationship Id="rId214" Type="http://schemas.openxmlformats.org/officeDocument/2006/relationships/slide" Target="slides/slide213.xml"/><Relationship Id="rId215" Type="http://schemas.openxmlformats.org/officeDocument/2006/relationships/slide" Target="slides/slide214.xml"/><Relationship Id="rId216" Type="http://schemas.openxmlformats.org/officeDocument/2006/relationships/slide" Target="slides/slide215.xml"/><Relationship Id="rId217" Type="http://schemas.openxmlformats.org/officeDocument/2006/relationships/slide" Target="slides/slide216.xml"/><Relationship Id="rId218" Type="http://schemas.openxmlformats.org/officeDocument/2006/relationships/slide" Target="slides/slide217.xml"/><Relationship Id="rId219" Type="http://schemas.openxmlformats.org/officeDocument/2006/relationships/slide" Target="slides/slide218.xml"/><Relationship Id="rId275" Type="http://schemas.openxmlformats.org/officeDocument/2006/relationships/slide" Target="slides/slide274.xml"/><Relationship Id="rId276" Type="http://schemas.openxmlformats.org/officeDocument/2006/relationships/slide" Target="slides/slide275.xml"/><Relationship Id="rId277" Type="http://schemas.openxmlformats.org/officeDocument/2006/relationships/slide" Target="slides/slide276.xml"/><Relationship Id="rId278" Type="http://schemas.openxmlformats.org/officeDocument/2006/relationships/slide" Target="slides/slide277.xml"/><Relationship Id="rId279" Type="http://schemas.openxmlformats.org/officeDocument/2006/relationships/slide" Target="slides/slide278.xml"/><Relationship Id="rId300" Type="http://schemas.openxmlformats.org/officeDocument/2006/relationships/slide" Target="slides/slide299.xml"/><Relationship Id="rId301" Type="http://schemas.openxmlformats.org/officeDocument/2006/relationships/slide" Target="slides/slide300.xml"/><Relationship Id="rId302" Type="http://schemas.openxmlformats.org/officeDocument/2006/relationships/slide" Target="slides/slide301.xml"/><Relationship Id="rId303" Type="http://schemas.openxmlformats.org/officeDocument/2006/relationships/slide" Target="slides/slide302.xml"/><Relationship Id="rId304" Type="http://schemas.openxmlformats.org/officeDocument/2006/relationships/slide" Target="slides/slide303.xml"/><Relationship Id="rId305" Type="http://schemas.openxmlformats.org/officeDocument/2006/relationships/slide" Target="slides/slide304.xml"/><Relationship Id="rId306" Type="http://schemas.openxmlformats.org/officeDocument/2006/relationships/slide" Target="slides/slide305.xml"/><Relationship Id="rId307" Type="http://schemas.openxmlformats.org/officeDocument/2006/relationships/slide" Target="slides/slide306.xml"/><Relationship Id="rId308" Type="http://schemas.openxmlformats.org/officeDocument/2006/relationships/slide" Target="slides/slide307.xml"/><Relationship Id="rId309" Type="http://schemas.openxmlformats.org/officeDocument/2006/relationships/slide" Target="slides/slide30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280" Type="http://schemas.openxmlformats.org/officeDocument/2006/relationships/slide" Target="slides/slide279.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81" Type="http://schemas.openxmlformats.org/officeDocument/2006/relationships/slide" Target="slides/slide280.xml"/><Relationship Id="rId282" Type="http://schemas.openxmlformats.org/officeDocument/2006/relationships/slide" Target="slides/slide281.xml"/><Relationship Id="rId283" Type="http://schemas.openxmlformats.org/officeDocument/2006/relationships/slide" Target="slides/slide282.xml"/><Relationship Id="rId284" Type="http://schemas.openxmlformats.org/officeDocument/2006/relationships/slide" Target="slides/slide283.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220" Type="http://schemas.openxmlformats.org/officeDocument/2006/relationships/slide" Target="slides/slide219.xml"/><Relationship Id="rId221" Type="http://schemas.openxmlformats.org/officeDocument/2006/relationships/slide" Target="slides/slide220.xml"/><Relationship Id="rId222" Type="http://schemas.openxmlformats.org/officeDocument/2006/relationships/slide" Target="slides/slide221.xml"/><Relationship Id="rId223" Type="http://schemas.openxmlformats.org/officeDocument/2006/relationships/slide" Target="slides/slide222.xml"/><Relationship Id="rId224" Type="http://schemas.openxmlformats.org/officeDocument/2006/relationships/slide" Target="slides/slide223.xml"/><Relationship Id="rId225" Type="http://schemas.openxmlformats.org/officeDocument/2006/relationships/slide" Target="slides/slide224.xml"/><Relationship Id="rId226" Type="http://schemas.openxmlformats.org/officeDocument/2006/relationships/slide" Target="slides/slide225.xml"/><Relationship Id="rId227" Type="http://schemas.openxmlformats.org/officeDocument/2006/relationships/slide" Target="slides/slide226.xml"/><Relationship Id="rId228" Type="http://schemas.openxmlformats.org/officeDocument/2006/relationships/slide" Target="slides/slide227.xml"/><Relationship Id="rId229" Type="http://schemas.openxmlformats.org/officeDocument/2006/relationships/slide" Target="slides/slide228.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285" Type="http://schemas.openxmlformats.org/officeDocument/2006/relationships/slide" Target="slides/slide284.xml"/><Relationship Id="rId286" Type="http://schemas.openxmlformats.org/officeDocument/2006/relationships/slide" Target="slides/slide285.xml"/><Relationship Id="rId287" Type="http://schemas.openxmlformats.org/officeDocument/2006/relationships/slide" Target="slides/slide286.xml"/><Relationship Id="rId288" Type="http://schemas.openxmlformats.org/officeDocument/2006/relationships/slide" Target="slides/slide287.xml"/><Relationship Id="rId289" Type="http://schemas.openxmlformats.org/officeDocument/2006/relationships/slide" Target="slides/slide288.xml"/><Relationship Id="rId310" Type="http://schemas.openxmlformats.org/officeDocument/2006/relationships/slide" Target="slides/slide309.xml"/><Relationship Id="rId311" Type="http://schemas.openxmlformats.org/officeDocument/2006/relationships/slide" Target="slides/slide310.xml"/><Relationship Id="rId312" Type="http://schemas.openxmlformats.org/officeDocument/2006/relationships/slide" Target="slides/slide311.xml"/><Relationship Id="rId313" Type="http://schemas.openxmlformats.org/officeDocument/2006/relationships/slide" Target="slides/slide312.xml"/><Relationship Id="rId314" Type="http://schemas.openxmlformats.org/officeDocument/2006/relationships/slide" Target="slides/slide313.xml"/><Relationship Id="rId315" Type="http://schemas.openxmlformats.org/officeDocument/2006/relationships/slide" Target="slides/slide314.xml"/><Relationship Id="rId316" Type="http://schemas.openxmlformats.org/officeDocument/2006/relationships/slide" Target="slides/slide315.xml"/><Relationship Id="rId317" Type="http://schemas.openxmlformats.org/officeDocument/2006/relationships/slide" Target="slides/slide316.xml"/><Relationship Id="rId318" Type="http://schemas.openxmlformats.org/officeDocument/2006/relationships/slide" Target="slides/slide317.xml"/><Relationship Id="rId319" Type="http://schemas.openxmlformats.org/officeDocument/2006/relationships/slide" Target="slides/slide318.xml"/><Relationship Id="rId290" Type="http://schemas.openxmlformats.org/officeDocument/2006/relationships/slide" Target="slides/slide289.xml"/><Relationship Id="rId291" Type="http://schemas.openxmlformats.org/officeDocument/2006/relationships/slide" Target="slides/slide290.xml"/><Relationship Id="rId292" Type="http://schemas.openxmlformats.org/officeDocument/2006/relationships/slide" Target="slides/slide291.xml"/><Relationship Id="rId293" Type="http://schemas.openxmlformats.org/officeDocument/2006/relationships/slide" Target="slides/slide292.xml"/><Relationship Id="rId294" Type="http://schemas.openxmlformats.org/officeDocument/2006/relationships/slide" Target="slides/slide293.xml"/><Relationship Id="rId295" Type="http://schemas.openxmlformats.org/officeDocument/2006/relationships/slide" Target="slides/slide294.xml"/><Relationship Id="rId296" Type="http://schemas.openxmlformats.org/officeDocument/2006/relationships/slide" Target="slides/slide295.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297" Type="http://schemas.openxmlformats.org/officeDocument/2006/relationships/slide" Target="slides/slide296.xml"/><Relationship Id="rId298" Type="http://schemas.openxmlformats.org/officeDocument/2006/relationships/slide" Target="slides/slide297.xml"/><Relationship Id="rId299" Type="http://schemas.openxmlformats.org/officeDocument/2006/relationships/slide" Target="slides/slide298.xml"/><Relationship Id="rId140" Type="http://schemas.openxmlformats.org/officeDocument/2006/relationships/slide" Target="slides/slide139.xml"/><Relationship Id="rId141" Type="http://schemas.openxmlformats.org/officeDocument/2006/relationships/slide" Target="slides/slide140.xml"/><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230" Type="http://schemas.openxmlformats.org/officeDocument/2006/relationships/slide" Target="slides/slide229.xml"/><Relationship Id="rId231" Type="http://schemas.openxmlformats.org/officeDocument/2006/relationships/slide" Target="slides/slide230.xml"/><Relationship Id="rId232" Type="http://schemas.openxmlformats.org/officeDocument/2006/relationships/slide" Target="slides/slide231.xml"/><Relationship Id="rId233" Type="http://schemas.openxmlformats.org/officeDocument/2006/relationships/slide" Target="slides/slide232.xml"/><Relationship Id="rId234" Type="http://schemas.openxmlformats.org/officeDocument/2006/relationships/slide" Target="slides/slide233.xml"/><Relationship Id="rId235" Type="http://schemas.openxmlformats.org/officeDocument/2006/relationships/slide" Target="slides/slide234.xml"/><Relationship Id="rId236" Type="http://schemas.openxmlformats.org/officeDocument/2006/relationships/slide" Target="slides/slide235.xml"/><Relationship Id="rId237" Type="http://schemas.openxmlformats.org/officeDocument/2006/relationships/slide" Target="slides/slide236.xml"/><Relationship Id="rId238" Type="http://schemas.openxmlformats.org/officeDocument/2006/relationships/slide" Target="slides/slide237.xml"/><Relationship Id="rId239" Type="http://schemas.openxmlformats.org/officeDocument/2006/relationships/slide" Target="slides/slide238.xml"/><Relationship Id="rId320" Type="http://schemas.openxmlformats.org/officeDocument/2006/relationships/slide" Target="slides/slide319.xml"/><Relationship Id="rId321" Type="http://schemas.openxmlformats.org/officeDocument/2006/relationships/slide" Target="slides/slide320.xml"/><Relationship Id="rId322" Type="http://schemas.openxmlformats.org/officeDocument/2006/relationships/slide" Target="slides/slide321.xml"/><Relationship Id="rId323" Type="http://schemas.openxmlformats.org/officeDocument/2006/relationships/slide" Target="slides/slide322.xml"/><Relationship Id="rId324" Type="http://schemas.openxmlformats.org/officeDocument/2006/relationships/slide" Target="slides/slide323.xml"/><Relationship Id="rId325" Type="http://schemas.openxmlformats.org/officeDocument/2006/relationships/slide" Target="slides/slide324.xml"/><Relationship Id="rId326" Type="http://schemas.openxmlformats.org/officeDocument/2006/relationships/slide" Target="slides/slide325.xml"/><Relationship Id="rId327" Type="http://schemas.openxmlformats.org/officeDocument/2006/relationships/slide" Target="slides/slide326.xml"/><Relationship Id="rId328" Type="http://schemas.openxmlformats.org/officeDocument/2006/relationships/slide" Target="slides/slide327.xml"/><Relationship Id="rId329" Type="http://schemas.openxmlformats.org/officeDocument/2006/relationships/slide" Target="slides/slide32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240" Type="http://schemas.openxmlformats.org/officeDocument/2006/relationships/slide" Target="slides/slide239.xml"/><Relationship Id="rId241" Type="http://schemas.openxmlformats.org/officeDocument/2006/relationships/slide" Target="slides/slide240.xml"/><Relationship Id="rId242" Type="http://schemas.openxmlformats.org/officeDocument/2006/relationships/slide" Target="slides/slide241.xml"/><Relationship Id="rId243" Type="http://schemas.openxmlformats.org/officeDocument/2006/relationships/slide" Target="slides/slide242.xml"/><Relationship Id="rId244" Type="http://schemas.openxmlformats.org/officeDocument/2006/relationships/slide" Target="slides/slide243.xml"/><Relationship Id="rId245" Type="http://schemas.openxmlformats.org/officeDocument/2006/relationships/slide" Target="slides/slide244.xml"/><Relationship Id="rId246" Type="http://schemas.openxmlformats.org/officeDocument/2006/relationships/slide" Target="slides/slide245.xml"/><Relationship Id="rId247" Type="http://schemas.openxmlformats.org/officeDocument/2006/relationships/slide" Target="slides/slide246.xml"/><Relationship Id="rId248" Type="http://schemas.openxmlformats.org/officeDocument/2006/relationships/slide" Target="slides/slide247.xml"/><Relationship Id="rId249" Type="http://schemas.openxmlformats.org/officeDocument/2006/relationships/slide" Target="slides/slide248.xml"/><Relationship Id="rId330" Type="http://schemas.openxmlformats.org/officeDocument/2006/relationships/slide" Target="slides/slide329.xml"/><Relationship Id="rId331" Type="http://schemas.openxmlformats.org/officeDocument/2006/relationships/slide" Target="slides/slide330.xml"/><Relationship Id="rId332" Type="http://schemas.openxmlformats.org/officeDocument/2006/relationships/slide" Target="slides/slide331.xml"/><Relationship Id="rId333" Type="http://schemas.openxmlformats.org/officeDocument/2006/relationships/slide" Target="slides/slide332.xml"/><Relationship Id="rId334" Type="http://schemas.openxmlformats.org/officeDocument/2006/relationships/slide" Target="slides/slide333.xml"/><Relationship Id="rId335" Type="http://schemas.openxmlformats.org/officeDocument/2006/relationships/slide" Target="slides/slide334.xml"/><Relationship Id="rId336" Type="http://schemas.openxmlformats.org/officeDocument/2006/relationships/slide" Target="slides/slide335.xml"/><Relationship Id="rId337" Type="http://schemas.openxmlformats.org/officeDocument/2006/relationships/slide" Target="slides/slide336.xml"/><Relationship Id="rId338" Type="http://schemas.openxmlformats.org/officeDocument/2006/relationships/slide" Target="slides/slide337.xml"/><Relationship Id="rId339" Type="http://schemas.openxmlformats.org/officeDocument/2006/relationships/slide" Target="slides/slide33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250" Type="http://schemas.openxmlformats.org/officeDocument/2006/relationships/slide" Target="slides/slide249.xml"/><Relationship Id="rId251" Type="http://schemas.openxmlformats.org/officeDocument/2006/relationships/slide" Target="slides/slide250.xml"/><Relationship Id="rId252" Type="http://schemas.openxmlformats.org/officeDocument/2006/relationships/slide" Target="slides/slide251.xml"/><Relationship Id="rId253" Type="http://schemas.openxmlformats.org/officeDocument/2006/relationships/slide" Target="slides/slide252.xml"/><Relationship Id="rId254" Type="http://schemas.openxmlformats.org/officeDocument/2006/relationships/slide" Target="slides/slide253.xml"/><Relationship Id="rId255" Type="http://schemas.openxmlformats.org/officeDocument/2006/relationships/slide" Target="slides/slide254.xml"/><Relationship Id="rId256" Type="http://schemas.openxmlformats.org/officeDocument/2006/relationships/slide" Target="slides/slide255.xml"/><Relationship Id="rId257" Type="http://schemas.openxmlformats.org/officeDocument/2006/relationships/slide" Target="slides/slide256.xml"/><Relationship Id="rId258" Type="http://schemas.openxmlformats.org/officeDocument/2006/relationships/slide" Target="slides/slide257.xml"/><Relationship Id="rId259" Type="http://schemas.openxmlformats.org/officeDocument/2006/relationships/slide" Target="slides/slide258.xml"/><Relationship Id="rId340" Type="http://schemas.openxmlformats.org/officeDocument/2006/relationships/slide" Target="slides/slide339.xml"/><Relationship Id="rId341" Type="http://schemas.openxmlformats.org/officeDocument/2006/relationships/slide" Target="slides/slide340.xml"/><Relationship Id="rId342" Type="http://schemas.openxmlformats.org/officeDocument/2006/relationships/slide" Target="slides/slide341.xml"/><Relationship Id="rId343" Type="http://schemas.openxmlformats.org/officeDocument/2006/relationships/slide" Target="slides/slide342.xml"/><Relationship Id="rId344" Type="http://schemas.openxmlformats.org/officeDocument/2006/relationships/slide" Target="slides/slide343.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2.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5.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8.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9.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7.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8.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9.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0.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2.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3.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4.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5.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6.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7.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8.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4.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5.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2.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3.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4.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5.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7.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8.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9.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0.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3.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4.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5.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6.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7.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8.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9.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0.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3.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4.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5.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04089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extLst>
      <p:ext uri="{BB962C8B-B14F-4D97-AF65-F5344CB8AC3E}">
        <p14:creationId xmlns:p14="http://schemas.microsoft.com/office/powerpoint/2010/main" val="233665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extLst>
      <p:ext uri="{BB962C8B-B14F-4D97-AF65-F5344CB8AC3E}">
        <p14:creationId xmlns:p14="http://schemas.microsoft.com/office/powerpoint/2010/main" val="21451740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extLst>
      <p:ext uri="{BB962C8B-B14F-4D97-AF65-F5344CB8AC3E}">
        <p14:creationId xmlns:p14="http://schemas.microsoft.com/office/powerpoint/2010/main" val="4687031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extLst>
      <p:ext uri="{BB962C8B-B14F-4D97-AF65-F5344CB8AC3E}">
        <p14:creationId xmlns:p14="http://schemas.microsoft.com/office/powerpoint/2010/main" val="1101513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extLst>
      <p:ext uri="{BB962C8B-B14F-4D97-AF65-F5344CB8AC3E}">
        <p14:creationId xmlns:p14="http://schemas.microsoft.com/office/powerpoint/2010/main" val="18019798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extLst>
      <p:ext uri="{BB962C8B-B14F-4D97-AF65-F5344CB8AC3E}">
        <p14:creationId xmlns:p14="http://schemas.microsoft.com/office/powerpoint/2010/main" val="13156340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extLst>
      <p:ext uri="{BB962C8B-B14F-4D97-AF65-F5344CB8AC3E}">
        <p14:creationId xmlns:p14="http://schemas.microsoft.com/office/powerpoint/2010/main" val="635723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extLst>
      <p:ext uri="{BB962C8B-B14F-4D97-AF65-F5344CB8AC3E}">
        <p14:creationId xmlns:p14="http://schemas.microsoft.com/office/powerpoint/2010/main" val="1369133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extLst>
      <p:ext uri="{BB962C8B-B14F-4D97-AF65-F5344CB8AC3E}">
        <p14:creationId xmlns:p14="http://schemas.microsoft.com/office/powerpoint/2010/main" val="11258981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extLst>
      <p:ext uri="{BB962C8B-B14F-4D97-AF65-F5344CB8AC3E}">
        <p14:creationId xmlns:p14="http://schemas.microsoft.com/office/powerpoint/2010/main" val="1059961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3034557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extLst>
      <p:ext uri="{BB962C8B-B14F-4D97-AF65-F5344CB8AC3E}">
        <p14:creationId xmlns:p14="http://schemas.microsoft.com/office/powerpoint/2010/main" val="20890184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197</a:t>
            </a:fld>
            <a:endParaRPr lang="en-US" altLang="ja-JP"/>
          </a:p>
        </p:txBody>
      </p:sp>
    </p:spTree>
    <p:extLst>
      <p:ext uri="{BB962C8B-B14F-4D97-AF65-F5344CB8AC3E}">
        <p14:creationId xmlns:p14="http://schemas.microsoft.com/office/powerpoint/2010/main" val="16564780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235</a:t>
            </a:fld>
            <a:endParaRPr lang="en-US" altLang="ja-JP"/>
          </a:p>
        </p:txBody>
      </p:sp>
    </p:spTree>
    <p:extLst>
      <p:ext uri="{BB962C8B-B14F-4D97-AF65-F5344CB8AC3E}">
        <p14:creationId xmlns:p14="http://schemas.microsoft.com/office/powerpoint/2010/main" val="11311762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247</a:t>
            </a:fld>
            <a:endParaRPr lang="en-US" altLang="ja-JP"/>
          </a:p>
        </p:txBody>
      </p:sp>
    </p:spTree>
    <p:extLst>
      <p:ext uri="{BB962C8B-B14F-4D97-AF65-F5344CB8AC3E}">
        <p14:creationId xmlns:p14="http://schemas.microsoft.com/office/powerpoint/2010/main" val="16533773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255</a:t>
            </a:fld>
            <a:endParaRPr lang="en-US" altLang="ja-JP"/>
          </a:p>
        </p:txBody>
      </p:sp>
    </p:spTree>
    <p:extLst>
      <p:ext uri="{BB962C8B-B14F-4D97-AF65-F5344CB8AC3E}">
        <p14:creationId xmlns:p14="http://schemas.microsoft.com/office/powerpoint/2010/main" val="8594844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256</a:t>
            </a:fld>
            <a:endParaRPr lang="en-US" altLang="ja-JP"/>
          </a:p>
        </p:txBody>
      </p:sp>
    </p:spTree>
    <p:extLst>
      <p:ext uri="{BB962C8B-B14F-4D97-AF65-F5344CB8AC3E}">
        <p14:creationId xmlns:p14="http://schemas.microsoft.com/office/powerpoint/2010/main" val="19145449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271</a:t>
            </a:fld>
            <a:endParaRPr lang="en-US" altLang="ja-JP"/>
          </a:p>
        </p:txBody>
      </p:sp>
    </p:spTree>
    <p:extLst>
      <p:ext uri="{BB962C8B-B14F-4D97-AF65-F5344CB8AC3E}">
        <p14:creationId xmlns:p14="http://schemas.microsoft.com/office/powerpoint/2010/main" val="6084137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272</a:t>
            </a:fld>
            <a:endParaRPr lang="en-US" altLang="ja-JP"/>
          </a:p>
        </p:txBody>
      </p:sp>
    </p:spTree>
    <p:extLst>
      <p:ext uri="{BB962C8B-B14F-4D97-AF65-F5344CB8AC3E}">
        <p14:creationId xmlns:p14="http://schemas.microsoft.com/office/powerpoint/2010/main" val="7568985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273</a:t>
            </a:fld>
            <a:endParaRPr lang="en-US" altLang="ja-JP"/>
          </a:p>
        </p:txBody>
      </p:sp>
    </p:spTree>
    <p:extLst>
      <p:ext uri="{BB962C8B-B14F-4D97-AF65-F5344CB8AC3E}">
        <p14:creationId xmlns:p14="http://schemas.microsoft.com/office/powerpoint/2010/main" val="1734575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extLst>
      <p:ext uri="{BB962C8B-B14F-4D97-AF65-F5344CB8AC3E}">
        <p14:creationId xmlns:p14="http://schemas.microsoft.com/office/powerpoint/2010/main" val="350052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274</a:t>
            </a:fld>
            <a:endParaRPr lang="en-US" altLang="ja-JP"/>
          </a:p>
        </p:txBody>
      </p:sp>
    </p:spTree>
    <p:extLst>
      <p:ext uri="{BB962C8B-B14F-4D97-AF65-F5344CB8AC3E}">
        <p14:creationId xmlns:p14="http://schemas.microsoft.com/office/powerpoint/2010/main" val="19735943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275</a:t>
            </a:fld>
            <a:endParaRPr lang="en-US" altLang="ja-JP"/>
          </a:p>
        </p:txBody>
      </p:sp>
    </p:spTree>
    <p:extLst>
      <p:ext uri="{BB962C8B-B14F-4D97-AF65-F5344CB8AC3E}">
        <p14:creationId xmlns:p14="http://schemas.microsoft.com/office/powerpoint/2010/main" val="1497983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278</a:t>
            </a:fld>
            <a:endParaRPr lang="en-US" altLang="ja-JP"/>
          </a:p>
        </p:txBody>
      </p:sp>
    </p:spTree>
    <p:extLst>
      <p:ext uri="{BB962C8B-B14F-4D97-AF65-F5344CB8AC3E}">
        <p14:creationId xmlns:p14="http://schemas.microsoft.com/office/powerpoint/2010/main" val="20386643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279</a:t>
            </a:fld>
            <a:endParaRPr lang="en-US" altLang="ja-JP"/>
          </a:p>
        </p:txBody>
      </p:sp>
    </p:spTree>
    <p:extLst>
      <p:ext uri="{BB962C8B-B14F-4D97-AF65-F5344CB8AC3E}">
        <p14:creationId xmlns:p14="http://schemas.microsoft.com/office/powerpoint/2010/main" val="11295664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284</a:t>
            </a:fld>
            <a:endParaRPr lang="en-US" altLang="ja-JP"/>
          </a:p>
        </p:txBody>
      </p:sp>
    </p:spTree>
    <p:extLst>
      <p:ext uri="{BB962C8B-B14F-4D97-AF65-F5344CB8AC3E}">
        <p14:creationId xmlns:p14="http://schemas.microsoft.com/office/powerpoint/2010/main" val="20772113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287</a:t>
            </a:fld>
            <a:endParaRPr lang="en-US" altLang="ja-JP"/>
          </a:p>
        </p:txBody>
      </p:sp>
    </p:spTree>
    <p:extLst>
      <p:ext uri="{BB962C8B-B14F-4D97-AF65-F5344CB8AC3E}">
        <p14:creationId xmlns:p14="http://schemas.microsoft.com/office/powerpoint/2010/main" val="19748064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288</a:t>
            </a:fld>
            <a:endParaRPr lang="en-US" altLang="ja-JP"/>
          </a:p>
        </p:txBody>
      </p:sp>
    </p:spTree>
    <p:extLst>
      <p:ext uri="{BB962C8B-B14F-4D97-AF65-F5344CB8AC3E}">
        <p14:creationId xmlns:p14="http://schemas.microsoft.com/office/powerpoint/2010/main" val="1264019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289</a:t>
            </a:fld>
            <a:endParaRPr lang="en-US" altLang="ja-JP"/>
          </a:p>
        </p:txBody>
      </p:sp>
    </p:spTree>
    <p:extLst>
      <p:ext uri="{BB962C8B-B14F-4D97-AF65-F5344CB8AC3E}">
        <p14:creationId xmlns:p14="http://schemas.microsoft.com/office/powerpoint/2010/main" val="18210663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290</a:t>
            </a:fld>
            <a:endParaRPr lang="en-US" altLang="ja-JP"/>
          </a:p>
        </p:txBody>
      </p:sp>
    </p:spTree>
    <p:extLst>
      <p:ext uri="{BB962C8B-B14F-4D97-AF65-F5344CB8AC3E}">
        <p14:creationId xmlns:p14="http://schemas.microsoft.com/office/powerpoint/2010/main" val="1859639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291</a:t>
            </a:fld>
            <a:endParaRPr lang="en-US" altLang="ja-JP"/>
          </a:p>
        </p:txBody>
      </p:sp>
    </p:spTree>
    <p:extLst>
      <p:ext uri="{BB962C8B-B14F-4D97-AF65-F5344CB8AC3E}">
        <p14:creationId xmlns:p14="http://schemas.microsoft.com/office/powerpoint/2010/main" val="1815983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extLst>
      <p:ext uri="{BB962C8B-B14F-4D97-AF65-F5344CB8AC3E}">
        <p14:creationId xmlns:p14="http://schemas.microsoft.com/office/powerpoint/2010/main" val="52159536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292</a:t>
            </a:fld>
            <a:endParaRPr lang="en-US" altLang="ja-JP"/>
          </a:p>
        </p:txBody>
      </p:sp>
    </p:spTree>
    <p:extLst>
      <p:ext uri="{BB962C8B-B14F-4D97-AF65-F5344CB8AC3E}">
        <p14:creationId xmlns:p14="http://schemas.microsoft.com/office/powerpoint/2010/main" val="8601448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293</a:t>
            </a:fld>
            <a:endParaRPr lang="en-US" altLang="ja-JP"/>
          </a:p>
        </p:txBody>
      </p:sp>
    </p:spTree>
    <p:extLst>
      <p:ext uri="{BB962C8B-B14F-4D97-AF65-F5344CB8AC3E}">
        <p14:creationId xmlns:p14="http://schemas.microsoft.com/office/powerpoint/2010/main" val="36453149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294</a:t>
            </a:fld>
            <a:endParaRPr lang="en-US" altLang="ja-JP"/>
          </a:p>
        </p:txBody>
      </p:sp>
    </p:spTree>
    <p:extLst>
      <p:ext uri="{BB962C8B-B14F-4D97-AF65-F5344CB8AC3E}">
        <p14:creationId xmlns:p14="http://schemas.microsoft.com/office/powerpoint/2010/main" val="8138233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295</a:t>
            </a:fld>
            <a:endParaRPr lang="en-US" altLang="ja-JP"/>
          </a:p>
        </p:txBody>
      </p:sp>
    </p:spTree>
    <p:extLst>
      <p:ext uri="{BB962C8B-B14F-4D97-AF65-F5344CB8AC3E}">
        <p14:creationId xmlns:p14="http://schemas.microsoft.com/office/powerpoint/2010/main" val="5079465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296</a:t>
            </a:fld>
            <a:endParaRPr lang="en-US" altLang="ja-JP"/>
          </a:p>
        </p:txBody>
      </p:sp>
    </p:spTree>
    <p:extLst>
      <p:ext uri="{BB962C8B-B14F-4D97-AF65-F5344CB8AC3E}">
        <p14:creationId xmlns:p14="http://schemas.microsoft.com/office/powerpoint/2010/main" val="10362154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297</a:t>
            </a:fld>
            <a:endParaRPr lang="en-US" altLang="ja-JP"/>
          </a:p>
        </p:txBody>
      </p:sp>
    </p:spTree>
    <p:extLst>
      <p:ext uri="{BB962C8B-B14F-4D97-AF65-F5344CB8AC3E}">
        <p14:creationId xmlns:p14="http://schemas.microsoft.com/office/powerpoint/2010/main" val="13231992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298</a:t>
            </a:fld>
            <a:endParaRPr lang="en-US" altLang="ja-JP"/>
          </a:p>
        </p:txBody>
      </p:sp>
    </p:spTree>
    <p:extLst>
      <p:ext uri="{BB962C8B-B14F-4D97-AF65-F5344CB8AC3E}">
        <p14:creationId xmlns:p14="http://schemas.microsoft.com/office/powerpoint/2010/main" val="125523757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304</a:t>
            </a:fld>
            <a:endParaRPr lang="en-US" altLang="ja-JP"/>
          </a:p>
        </p:txBody>
      </p:sp>
    </p:spTree>
    <p:extLst>
      <p:ext uri="{BB962C8B-B14F-4D97-AF65-F5344CB8AC3E}">
        <p14:creationId xmlns:p14="http://schemas.microsoft.com/office/powerpoint/2010/main" val="13953687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305</a:t>
            </a:fld>
            <a:endParaRPr lang="en-US" altLang="ja-JP"/>
          </a:p>
        </p:txBody>
      </p:sp>
    </p:spTree>
    <p:extLst>
      <p:ext uri="{BB962C8B-B14F-4D97-AF65-F5344CB8AC3E}">
        <p14:creationId xmlns:p14="http://schemas.microsoft.com/office/powerpoint/2010/main" val="100541881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311</a:t>
            </a:fld>
            <a:endParaRPr lang="en-US" altLang="ja-JP"/>
          </a:p>
        </p:txBody>
      </p:sp>
    </p:spTree>
    <p:extLst>
      <p:ext uri="{BB962C8B-B14F-4D97-AF65-F5344CB8AC3E}">
        <p14:creationId xmlns:p14="http://schemas.microsoft.com/office/powerpoint/2010/main" val="98578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extLst>
      <p:ext uri="{BB962C8B-B14F-4D97-AF65-F5344CB8AC3E}">
        <p14:creationId xmlns:p14="http://schemas.microsoft.com/office/powerpoint/2010/main" val="29470256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312</a:t>
            </a:fld>
            <a:endParaRPr lang="en-US" altLang="ja-JP"/>
          </a:p>
        </p:txBody>
      </p:sp>
    </p:spTree>
    <p:extLst>
      <p:ext uri="{BB962C8B-B14F-4D97-AF65-F5344CB8AC3E}">
        <p14:creationId xmlns:p14="http://schemas.microsoft.com/office/powerpoint/2010/main" val="96504422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313</a:t>
            </a:fld>
            <a:endParaRPr lang="en-US" altLang="ja-JP"/>
          </a:p>
        </p:txBody>
      </p:sp>
    </p:spTree>
    <p:extLst>
      <p:ext uri="{BB962C8B-B14F-4D97-AF65-F5344CB8AC3E}">
        <p14:creationId xmlns:p14="http://schemas.microsoft.com/office/powerpoint/2010/main" val="81949447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314</a:t>
            </a:fld>
            <a:endParaRPr lang="en-US" altLang="ja-JP"/>
          </a:p>
        </p:txBody>
      </p:sp>
    </p:spTree>
    <p:extLst>
      <p:ext uri="{BB962C8B-B14F-4D97-AF65-F5344CB8AC3E}">
        <p14:creationId xmlns:p14="http://schemas.microsoft.com/office/powerpoint/2010/main" val="212779299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315</a:t>
            </a:fld>
            <a:endParaRPr lang="en-US" altLang="ja-JP"/>
          </a:p>
        </p:txBody>
      </p:sp>
    </p:spTree>
    <p:extLst>
      <p:ext uri="{BB962C8B-B14F-4D97-AF65-F5344CB8AC3E}">
        <p14:creationId xmlns:p14="http://schemas.microsoft.com/office/powerpoint/2010/main" val="169273058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317</a:t>
            </a:fld>
            <a:endParaRPr lang="en-US" altLang="ja-JP"/>
          </a:p>
        </p:txBody>
      </p:sp>
    </p:spTree>
    <p:extLst>
      <p:ext uri="{BB962C8B-B14F-4D97-AF65-F5344CB8AC3E}">
        <p14:creationId xmlns:p14="http://schemas.microsoft.com/office/powerpoint/2010/main" val="103491882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318</a:t>
            </a:fld>
            <a:endParaRPr lang="en-US" altLang="ja-JP"/>
          </a:p>
        </p:txBody>
      </p:sp>
    </p:spTree>
    <p:extLst>
      <p:ext uri="{BB962C8B-B14F-4D97-AF65-F5344CB8AC3E}">
        <p14:creationId xmlns:p14="http://schemas.microsoft.com/office/powerpoint/2010/main" val="4481082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319</a:t>
            </a:fld>
            <a:endParaRPr lang="en-US" altLang="ja-JP"/>
          </a:p>
        </p:txBody>
      </p:sp>
    </p:spTree>
    <p:extLst>
      <p:ext uri="{BB962C8B-B14F-4D97-AF65-F5344CB8AC3E}">
        <p14:creationId xmlns:p14="http://schemas.microsoft.com/office/powerpoint/2010/main" val="34335950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320</a:t>
            </a:fld>
            <a:endParaRPr lang="en-US" altLang="ja-JP"/>
          </a:p>
        </p:txBody>
      </p:sp>
    </p:spTree>
    <p:extLst>
      <p:ext uri="{BB962C8B-B14F-4D97-AF65-F5344CB8AC3E}">
        <p14:creationId xmlns:p14="http://schemas.microsoft.com/office/powerpoint/2010/main" val="68862849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321</a:t>
            </a:fld>
            <a:endParaRPr lang="en-US" altLang="ja-JP"/>
          </a:p>
        </p:txBody>
      </p:sp>
    </p:spTree>
    <p:extLst>
      <p:ext uri="{BB962C8B-B14F-4D97-AF65-F5344CB8AC3E}">
        <p14:creationId xmlns:p14="http://schemas.microsoft.com/office/powerpoint/2010/main" val="62656518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322</a:t>
            </a:fld>
            <a:endParaRPr lang="en-US" altLang="ja-JP"/>
          </a:p>
        </p:txBody>
      </p:sp>
    </p:spTree>
    <p:extLst>
      <p:ext uri="{BB962C8B-B14F-4D97-AF65-F5344CB8AC3E}">
        <p14:creationId xmlns:p14="http://schemas.microsoft.com/office/powerpoint/2010/main" val="285929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extLst>
      <p:ext uri="{BB962C8B-B14F-4D97-AF65-F5344CB8AC3E}">
        <p14:creationId xmlns:p14="http://schemas.microsoft.com/office/powerpoint/2010/main" val="172695642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323</a:t>
            </a:fld>
            <a:endParaRPr lang="en-US" altLang="ja-JP"/>
          </a:p>
        </p:txBody>
      </p:sp>
    </p:spTree>
    <p:extLst>
      <p:ext uri="{BB962C8B-B14F-4D97-AF65-F5344CB8AC3E}">
        <p14:creationId xmlns:p14="http://schemas.microsoft.com/office/powerpoint/2010/main" val="4348681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324</a:t>
            </a:fld>
            <a:endParaRPr lang="en-US" altLang="ja-JP"/>
          </a:p>
        </p:txBody>
      </p:sp>
    </p:spTree>
    <p:extLst>
      <p:ext uri="{BB962C8B-B14F-4D97-AF65-F5344CB8AC3E}">
        <p14:creationId xmlns:p14="http://schemas.microsoft.com/office/powerpoint/2010/main" val="90288393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325</a:t>
            </a:fld>
            <a:endParaRPr lang="en-US" altLang="ja-JP"/>
          </a:p>
        </p:txBody>
      </p:sp>
    </p:spTree>
    <p:extLst>
      <p:ext uri="{BB962C8B-B14F-4D97-AF65-F5344CB8AC3E}">
        <p14:creationId xmlns:p14="http://schemas.microsoft.com/office/powerpoint/2010/main" val="98689533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326</a:t>
            </a:fld>
            <a:endParaRPr lang="en-US" altLang="ja-JP"/>
          </a:p>
        </p:txBody>
      </p:sp>
    </p:spTree>
    <p:extLst>
      <p:ext uri="{BB962C8B-B14F-4D97-AF65-F5344CB8AC3E}">
        <p14:creationId xmlns:p14="http://schemas.microsoft.com/office/powerpoint/2010/main" val="190339927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327</a:t>
            </a:fld>
            <a:endParaRPr lang="en-US" altLang="ja-JP"/>
          </a:p>
        </p:txBody>
      </p:sp>
    </p:spTree>
    <p:extLst>
      <p:ext uri="{BB962C8B-B14F-4D97-AF65-F5344CB8AC3E}">
        <p14:creationId xmlns:p14="http://schemas.microsoft.com/office/powerpoint/2010/main" val="130387017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328</a:t>
            </a:fld>
            <a:endParaRPr lang="en-US" altLang="ja-JP"/>
          </a:p>
        </p:txBody>
      </p:sp>
    </p:spTree>
    <p:extLst>
      <p:ext uri="{BB962C8B-B14F-4D97-AF65-F5344CB8AC3E}">
        <p14:creationId xmlns:p14="http://schemas.microsoft.com/office/powerpoint/2010/main" val="155523332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329</a:t>
            </a:fld>
            <a:endParaRPr lang="en-US" altLang="ja-JP"/>
          </a:p>
        </p:txBody>
      </p:sp>
    </p:spTree>
    <p:extLst>
      <p:ext uri="{BB962C8B-B14F-4D97-AF65-F5344CB8AC3E}">
        <p14:creationId xmlns:p14="http://schemas.microsoft.com/office/powerpoint/2010/main" val="42871078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330</a:t>
            </a:fld>
            <a:endParaRPr lang="en-US" altLang="ja-JP"/>
          </a:p>
        </p:txBody>
      </p:sp>
    </p:spTree>
    <p:extLst>
      <p:ext uri="{BB962C8B-B14F-4D97-AF65-F5344CB8AC3E}">
        <p14:creationId xmlns:p14="http://schemas.microsoft.com/office/powerpoint/2010/main" val="55019412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331</a:t>
            </a:fld>
            <a:endParaRPr lang="en-US" altLang="ja-JP"/>
          </a:p>
        </p:txBody>
      </p:sp>
    </p:spTree>
    <p:extLst>
      <p:ext uri="{BB962C8B-B14F-4D97-AF65-F5344CB8AC3E}">
        <p14:creationId xmlns:p14="http://schemas.microsoft.com/office/powerpoint/2010/main" val="33996916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332</a:t>
            </a:fld>
            <a:endParaRPr lang="en-US" altLang="ja-JP"/>
          </a:p>
        </p:txBody>
      </p:sp>
    </p:spTree>
    <p:extLst>
      <p:ext uri="{BB962C8B-B14F-4D97-AF65-F5344CB8AC3E}">
        <p14:creationId xmlns:p14="http://schemas.microsoft.com/office/powerpoint/2010/main" val="1236045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extLst>
      <p:ext uri="{BB962C8B-B14F-4D97-AF65-F5344CB8AC3E}">
        <p14:creationId xmlns:p14="http://schemas.microsoft.com/office/powerpoint/2010/main" val="336465782"/>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333</a:t>
            </a:fld>
            <a:endParaRPr lang="en-US" altLang="ja-JP"/>
          </a:p>
        </p:txBody>
      </p:sp>
    </p:spTree>
    <p:extLst>
      <p:ext uri="{BB962C8B-B14F-4D97-AF65-F5344CB8AC3E}">
        <p14:creationId xmlns:p14="http://schemas.microsoft.com/office/powerpoint/2010/main" val="1916662651"/>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334</a:t>
            </a:fld>
            <a:endParaRPr lang="en-US" altLang="ja-JP"/>
          </a:p>
        </p:txBody>
      </p:sp>
    </p:spTree>
    <p:extLst>
      <p:ext uri="{BB962C8B-B14F-4D97-AF65-F5344CB8AC3E}">
        <p14:creationId xmlns:p14="http://schemas.microsoft.com/office/powerpoint/2010/main" val="169234080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335</a:t>
            </a:fld>
            <a:endParaRPr lang="en-US" altLang="ja-JP"/>
          </a:p>
        </p:txBody>
      </p:sp>
    </p:spTree>
    <p:extLst>
      <p:ext uri="{BB962C8B-B14F-4D97-AF65-F5344CB8AC3E}">
        <p14:creationId xmlns:p14="http://schemas.microsoft.com/office/powerpoint/2010/main" val="339168065"/>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341</a:t>
            </a:fld>
            <a:endParaRPr lang="en-US" altLang="ja-JP"/>
          </a:p>
        </p:txBody>
      </p:sp>
    </p:spTree>
    <p:extLst>
      <p:ext uri="{BB962C8B-B14F-4D97-AF65-F5344CB8AC3E}">
        <p14:creationId xmlns:p14="http://schemas.microsoft.com/office/powerpoint/2010/main" val="860986142"/>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342</a:t>
            </a:fld>
            <a:endParaRPr lang="en-US" altLang="ja-JP"/>
          </a:p>
        </p:txBody>
      </p:sp>
    </p:spTree>
    <p:extLst>
      <p:ext uri="{BB962C8B-B14F-4D97-AF65-F5344CB8AC3E}">
        <p14:creationId xmlns:p14="http://schemas.microsoft.com/office/powerpoint/2010/main" val="1441487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extLst>
      <p:ext uri="{BB962C8B-B14F-4D97-AF65-F5344CB8AC3E}">
        <p14:creationId xmlns:p14="http://schemas.microsoft.com/office/powerpoint/2010/main" val="861021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extLst>
      <p:ext uri="{BB962C8B-B14F-4D97-AF65-F5344CB8AC3E}">
        <p14:creationId xmlns:p14="http://schemas.microsoft.com/office/powerpoint/2010/main" val="278722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2013-Jan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2013-Jan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2013-Jan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2013-Jan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2013-Jan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2013-Jan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Sep 2013-Jan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Sep 2013-Jan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Sep 2013-Jan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2013-Jan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2013-Jan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570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Sep 2013-Jan 2016</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046877" y="332601"/>
            <a:ext cx="339862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802.11-13-1186r37</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 Id="rId3" Type="http://schemas.openxmlformats.org/officeDocument/2006/relationships/hyperlink" Target="https://mentor.ieee.org/802.11/dcn/15/11-15-1243-00-00ai-no-more-counters.docx" TargetMode="Externa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 Id="rId3" Type="http://schemas.openxmlformats.org/officeDocument/2006/relationships/hyperlink" Target="https://mentor.ieee.org/802.11/dcn/15/11-15-1425-00-00ai-no-more-dils.docx" TargetMode="Externa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1.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3.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4.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Sep 2013-Jan 2016</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Sep 2013-Jan 2016</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Sep 2013-Jan 2016</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Sep 2013-Jan 2016</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Sep 2013-Jan 2016</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2013-Jan 2016</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transition/>
</p:sld>
</file>

<file path=ppt/slides/slide1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Sep 2013-Jan 2016</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p>
          <a:p>
            <a:pPr lvl="1">
              <a:buFont typeface="Arial"/>
              <a:buChar char="•"/>
            </a:pPr>
            <a:endParaRPr lang="en-US" dirty="0" smtClean="0"/>
          </a:p>
        </p:txBody>
      </p:sp>
    </p:spTree>
    <p:extLst>
      <p:ext uri="{BB962C8B-B14F-4D97-AF65-F5344CB8AC3E}">
        <p14:creationId xmlns:p14="http://schemas.microsoft.com/office/powerpoint/2010/main"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2014-11-SanAntonio-11 tab 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Jan 2015 Interim</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ransition/>
</p:sld>
</file>

<file path=ppt/slides/slide1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Motion #177</a:t>
            </a:r>
            <a:endParaRPr lang="ja-JP" altLang="en-US" dirty="0"/>
          </a:p>
        </p:txBody>
      </p:sp>
      <p:sp>
        <p:nvSpPr>
          <p:cNvPr id="3" name="コンテンツ プレースホルダ 2"/>
          <p:cNvSpPr>
            <a:spLocks noGrp="1"/>
          </p:cNvSpPr>
          <p:nvPr>
            <p:ph idx="1"/>
          </p:nvPr>
        </p:nvSpPr>
        <p:spPr>
          <a:xfrm>
            <a:off x="685800" y="1447800"/>
            <a:ext cx="7924800" cy="4648200"/>
          </a:xfrm>
        </p:spPr>
        <p:txBody>
          <a:bodyPr>
            <a:normAutofit fontScale="92500" lnSpcReduction="10000"/>
          </a:bodyPr>
          <a:lstStyle/>
          <a:p>
            <a:r>
              <a:rPr lang="en-US" altLang="ja-JP" dirty="0" smtClean="0"/>
              <a:t>Move </a:t>
            </a:r>
          </a:p>
          <a:p>
            <a:r>
              <a:rPr lang="en-US" altLang="ja-JP" dirty="0" smtClean="0"/>
              <a:t>to approve the comment resolutions as contained in the “George </a:t>
            </a:r>
            <a:r>
              <a:rPr lang="en-US" altLang="ja-JP" dirty="0" err="1" smtClean="0"/>
              <a:t>Cherian</a:t>
            </a:r>
            <a:r>
              <a:rPr lang="en-US" altLang="ja-JP" dirty="0" smtClean="0"/>
              <a:t>” tab of 11-14/1628r03</a:t>
            </a:r>
          </a:p>
          <a:p>
            <a:r>
              <a:rPr lang="en-US" altLang="ja-JP" dirty="0" smtClean="0"/>
              <a:t>And instruct the editor to adopt the resulting changes to the draft as shown in</a:t>
            </a:r>
          </a:p>
          <a:p>
            <a:pPr lvl="1"/>
            <a:r>
              <a:rPr lang="en-US" altLang="ja-JP" dirty="0" smtClean="0"/>
              <a:t>11-14/1626r02</a:t>
            </a:r>
          </a:p>
          <a:p>
            <a:pPr lvl="1"/>
            <a:r>
              <a:rPr lang="en-US" altLang="ja-JP" dirty="0" smtClean="0"/>
              <a:t>11-14/1624r03</a:t>
            </a:r>
          </a:p>
          <a:p>
            <a:pPr lvl="1"/>
            <a:r>
              <a:rPr lang="en-US" altLang="ja-JP" dirty="0" smtClean="0"/>
              <a:t>11-14/1623r03</a:t>
            </a:r>
          </a:p>
          <a:p>
            <a:pPr lvl="1"/>
            <a:r>
              <a:rPr lang="en-US" altLang="ja-JP" dirty="0" smtClean="0"/>
              <a:t>11-14/1625r01</a:t>
            </a:r>
          </a:p>
          <a:p>
            <a:pPr lvl="1"/>
            <a:r>
              <a:rPr lang="en-US" altLang="ja-JP" dirty="0" smtClean="0"/>
              <a:t>11-14/1627r02 </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 8/0/2</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189</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“2015-01-Atlanta-01-editor” tab of 11-14-1351-19-00ai-TGai-LB204-comments-for-Draft-3-0.</a:t>
            </a:r>
          </a:p>
          <a:p>
            <a:r>
              <a:rPr lang="en-US" altLang="ja-JP" dirty="0" smtClean="0"/>
              <a:t>Moved : Lee Armstrong</a:t>
            </a:r>
          </a:p>
          <a:p>
            <a:r>
              <a:rPr lang="en-US" altLang="ja-JP" dirty="0" smtClean="0"/>
              <a:t>Seconded: George </a:t>
            </a:r>
            <a:r>
              <a:rPr lang="en-US" altLang="ja-JP" dirty="0" err="1" smtClean="0"/>
              <a:t>Cherian</a:t>
            </a:r>
            <a:endParaRPr lang="en-US" altLang="ja-JP" dirty="0" smtClean="0"/>
          </a:p>
          <a:p>
            <a:r>
              <a:rPr lang="en-US" altLang="ja-JP" dirty="0" smtClean="0"/>
              <a:t>Result </a:t>
            </a:r>
            <a:r>
              <a:rPr lang="en-US" altLang="ja-JP" dirty="0" err="1" smtClean="0"/>
              <a:t>y</a:t>
            </a:r>
            <a:r>
              <a:rPr lang="en-US" altLang="ja-JP" dirty="0" smtClean="0"/>
              <a:t>/n/a :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190</a:t>
            </a:fld>
            <a:endParaRPr lang="en-US" altLang="ja-JP"/>
          </a:p>
        </p:txBody>
      </p:sp>
    </p:spTree>
  </p:cSld>
  <p:clrMapOvr>
    <a:masterClrMapping/>
  </p:clrMapOvr>
  <p:transition/>
</p:sld>
</file>

<file path=ppt/slides/slide1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2015-01-Atlanta-02 of 11-14-1351-19-00ai-TGai-LB204-comments-for-Draft-3-0,</a:t>
            </a:r>
          </a:p>
          <a:p>
            <a:r>
              <a:rPr lang="en-US" altLang="ja-JP" dirty="0" smtClean="0"/>
              <a:t>2015-01-Atlanta-03 of 11-14-1351-19-00ai-TGai-LB204-comments-for-Draft-3-0.</a:t>
            </a:r>
          </a:p>
          <a:p>
            <a:pPr>
              <a:buNone/>
            </a:pPr>
            <a:endParaRPr lang="en-US" altLang="ja-JP" dirty="0" smtClean="0"/>
          </a:p>
          <a:p>
            <a:r>
              <a:rPr lang="en-US" altLang="ja-JP" dirty="0" smtClean="0"/>
              <a:t>Moved : Lee Armstrong</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 8/0/1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191</a:t>
            </a:fld>
            <a:endParaRPr lang="en-US" altLang="ja-JP"/>
          </a:p>
        </p:txBody>
      </p:sp>
    </p:spTree>
  </p:cSld>
  <p:clrMapOvr>
    <a:masterClrMapping/>
  </p:clrMapOvr>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 tab of 11-14-1599-05.</a:t>
            </a:r>
          </a:p>
          <a:p>
            <a:r>
              <a:rPr lang="en-US" altLang="ja-JP" dirty="0" smtClean="0"/>
              <a:t>And instruct editor to incorporate 11-15-0028r2 and 11-14-1425r5 in to the draft.</a:t>
            </a:r>
          </a:p>
          <a:p>
            <a:endParaRPr lang="en-US" altLang="ja-JP" dirty="0" smtClean="0"/>
          </a:p>
          <a:p>
            <a:r>
              <a:rPr lang="en-US" altLang="ja-JP" dirty="0" smtClean="0"/>
              <a:t>Moved : Hitoshi Morioka</a:t>
            </a:r>
          </a:p>
          <a:p>
            <a:r>
              <a:rPr lang="en-US" altLang="ja-JP" dirty="0" smtClean="0"/>
              <a:t>Seconded: Lee Armstrong</a:t>
            </a:r>
          </a:p>
          <a:p>
            <a:r>
              <a:rPr lang="en-US" altLang="ja-JP" dirty="0" smtClean="0"/>
              <a:t>Result </a:t>
            </a:r>
            <a:r>
              <a:rPr lang="en-US" altLang="ja-JP" dirty="0" err="1" smtClean="0"/>
              <a:t>y</a:t>
            </a:r>
            <a:r>
              <a:rPr lang="en-US" altLang="ja-JP" dirty="0" smtClean="0"/>
              <a:t>/n/a : 9/0/1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192</a:t>
            </a:fld>
            <a:endParaRPr lang="en-US" altLang="ja-JP"/>
          </a:p>
        </p:txBody>
      </p:sp>
    </p:spTree>
  </p:cSld>
  <p:clrMapOvr>
    <a:masterClrMapping/>
  </p:clrMapOvr>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11-14-1560-02.</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a:t>
            </a:r>
            <a:r>
              <a:rPr lang="en-US" altLang="ja-JP" dirty="0" err="1" smtClean="0"/>
              <a:t>y</a:t>
            </a:r>
            <a:r>
              <a:rPr lang="en-US" altLang="ja-JP" dirty="0" smtClean="0"/>
              <a:t>/n/a: 6/0/2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193</a:t>
            </a:fld>
            <a:endParaRPr lang="en-US" altLang="ja-JP"/>
          </a:p>
        </p:txBody>
      </p:sp>
    </p:spTree>
  </p:cSld>
  <p:clrMapOvr>
    <a:masterClrMapping/>
  </p:clrMapOvr>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11-15-0039-01</a:t>
            </a:r>
          </a:p>
          <a:p>
            <a:r>
              <a:rPr lang="en-US" altLang="ja-JP" dirty="0" smtClean="0"/>
              <a:t>And instruct editor to incorporate 11-15-0038-00 in to the draft.</a:t>
            </a:r>
          </a:p>
          <a:p>
            <a:r>
              <a:rPr lang="en-US" altLang="ja-JP" dirty="0" smtClean="0"/>
              <a:t>Moved : </a:t>
            </a:r>
            <a:r>
              <a:rPr lang="en-US" altLang="ja-JP" dirty="0" err="1" smtClean="0"/>
              <a:t>Xiaofei</a:t>
            </a:r>
            <a:r>
              <a:rPr lang="en-US" altLang="ja-JP" dirty="0" smtClean="0"/>
              <a:t> Wang</a:t>
            </a:r>
          </a:p>
          <a:p>
            <a:r>
              <a:rPr lang="en-US" altLang="ja-JP" dirty="0" smtClean="0"/>
              <a:t>Seconded: Stephen McCann</a:t>
            </a:r>
          </a:p>
          <a:p>
            <a:r>
              <a:rPr lang="en-US" altLang="ja-JP" dirty="0" smtClean="0"/>
              <a:t>Result </a:t>
            </a:r>
            <a:r>
              <a:rPr lang="en-US" altLang="ja-JP" dirty="0" err="1" smtClean="0"/>
              <a:t>y</a:t>
            </a:r>
            <a:r>
              <a:rPr lang="en-US" altLang="ja-JP" dirty="0" smtClean="0"/>
              <a:t>/n/a: 5/0/2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194</a:t>
            </a:fld>
            <a:endParaRPr lang="en-US" altLang="ja-JP"/>
          </a:p>
        </p:txBody>
      </p:sp>
    </p:spTree>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11-15-0020-02</a:t>
            </a:r>
          </a:p>
          <a:p>
            <a:r>
              <a:rPr lang="en-US" altLang="ja-JP" dirty="0" smtClean="0"/>
              <a:t>And instruct editor to incorporate 11-15-0021-03 in to the draft.</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195</a:t>
            </a:fld>
            <a:endParaRPr lang="en-US" altLang="ja-JP"/>
          </a:p>
        </p:txBody>
      </p:sp>
    </p:spTree>
  </p:cSld>
  <p:clrMapOvr>
    <a:masterClrMapping/>
  </p:clrMapOvr>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“Dan Harkins” tab of 11-14-1621-03</a:t>
            </a:r>
          </a:p>
          <a:p>
            <a:r>
              <a:rPr lang="en-US" altLang="ja-JP" dirty="0" smtClean="0"/>
              <a:t>And instruct editor to incorporate 11-14-1622-01 in to the draft.</a:t>
            </a:r>
          </a:p>
          <a:p>
            <a:r>
              <a:rPr lang="en-US" altLang="ja-JP" dirty="0" smtClean="0"/>
              <a:t>Moved : Dan Harkins</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9/0/0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196</a:t>
            </a:fld>
            <a:endParaRPr lang="en-US" altLang="ja-JP"/>
          </a:p>
        </p:txBody>
      </p:sp>
    </p:spTree>
  </p:cSld>
  <p:clrMapOvr>
    <a:masterClrMapping/>
  </p:clrMapOvr>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Change the resolutions for the CID contained in 11-15-0049r0 according to column V “Resolution clean up suggestion”  </a:t>
            </a:r>
          </a:p>
          <a:p>
            <a:endParaRPr lang="en-US" altLang="ja-JP" dirty="0" smtClean="0"/>
          </a:p>
          <a:p>
            <a:r>
              <a:rPr lang="en-US" altLang="ja-JP" dirty="0" smtClean="0"/>
              <a:t>Moved : Lee Armstrong</a:t>
            </a:r>
          </a:p>
          <a:p>
            <a:r>
              <a:rPr lang="en-US" altLang="ja-JP" dirty="0" smtClean="0"/>
              <a:t>Seconded: Peter Yee </a:t>
            </a:r>
          </a:p>
          <a:p>
            <a:r>
              <a:rPr lang="en-US" altLang="ja-JP" dirty="0" smtClean="0"/>
              <a:t>Result </a:t>
            </a:r>
            <a:r>
              <a:rPr lang="en-US" altLang="ja-JP" dirty="0" err="1" smtClean="0"/>
              <a:t>y</a:t>
            </a:r>
            <a:r>
              <a:rPr lang="en-US" altLang="ja-JP" dirty="0" smtClean="0"/>
              <a:t>/n/a:  6/0/0</a:t>
            </a:r>
          </a:p>
          <a:p>
            <a:r>
              <a:rPr lang="en-US" altLang="ja-JP" dirty="0" smtClean="0"/>
              <a:t>Note to editor: </a:t>
            </a:r>
          </a:p>
          <a:p>
            <a:pPr lvl="1"/>
            <a:r>
              <a:rPr lang="en-US" altLang="ja-JP" dirty="0" smtClean="0"/>
              <a:t>This motion does not apply any changes to the draft.</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197</a:t>
            </a:fld>
            <a:endParaRPr lang="en-US" altLang="ja-JP"/>
          </a:p>
        </p:txBody>
      </p:sp>
    </p:spTree>
  </p:cSld>
  <p:clrMapOvr>
    <a:masterClrMapping/>
  </p:clrMapOvr>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“Rob Sun”  tab of 11-15-0031-02</a:t>
            </a:r>
          </a:p>
          <a:p>
            <a:r>
              <a:rPr lang="en-US" altLang="ja-JP" dirty="0" smtClean="0"/>
              <a:t>And instruct editor to incorporate 11-15-0032-02 in to the draft.</a:t>
            </a:r>
          </a:p>
          <a:p>
            <a:r>
              <a:rPr lang="en-US" altLang="ja-JP" dirty="0" smtClean="0"/>
              <a:t>Moved :Rob Sun</a:t>
            </a:r>
          </a:p>
          <a:p>
            <a:r>
              <a:rPr lang="en-US" altLang="ja-JP" dirty="0" smtClean="0"/>
              <a:t>Seconded: Peter Yee</a:t>
            </a:r>
          </a:p>
          <a:p>
            <a:r>
              <a:rPr lang="en-US" altLang="ja-JP" dirty="0" smtClean="0"/>
              <a:t>Result </a:t>
            </a:r>
            <a:r>
              <a:rPr lang="en-US" altLang="ja-JP" dirty="0" err="1" smtClean="0"/>
              <a:t>y</a:t>
            </a:r>
            <a:r>
              <a:rPr lang="en-US" altLang="ja-JP" dirty="0" smtClean="0"/>
              <a:t>/n/a: 3/0/0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198</a:t>
            </a:fld>
            <a:endParaRPr lang="en-US" altLang="ja-JP"/>
          </a:p>
        </p:txBody>
      </p:sp>
    </p:spTree>
  </p:cSld>
  <p:clrMapOvr>
    <a:masterClrMapping/>
  </p:clrMapOvr>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Jarkko</a:t>
            </a:r>
            <a:r>
              <a:rPr lang="en-US" altLang="ja-JP" dirty="0" smtClean="0"/>
              <a:t> </a:t>
            </a:r>
            <a:r>
              <a:rPr lang="en-US" altLang="ja-JP" dirty="0" err="1" smtClean="0"/>
              <a:t>Kneckt</a:t>
            </a:r>
            <a:r>
              <a:rPr lang="en-US" altLang="ja-JP" dirty="0" smtClean="0"/>
              <a:t>” tab of 11-14-1582-02</a:t>
            </a:r>
          </a:p>
          <a:p>
            <a:r>
              <a:rPr lang="en-US" altLang="ja-JP" dirty="0" smtClean="0"/>
              <a:t>And instruct editor to incorporate 11-14-1583-03 in to the draft.</a:t>
            </a:r>
          </a:p>
          <a:p>
            <a:r>
              <a:rPr lang="en-US" altLang="ja-JP" dirty="0" smtClean="0"/>
              <a:t>Moved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199</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228600"/>
          </a:xfrm>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extLst>
              <p:ext uri="{D42A27DB-BD31-4B8C-83A1-F6EECF244321}">
                <p14:modId xmlns:p14="http://schemas.microsoft.com/office/powerpoint/2010/main" val="735653595"/>
              </p:ext>
            </p:extLst>
          </p:nvPr>
        </p:nvGraphicFramePr>
        <p:xfrm>
          <a:off x="170430" y="1024759"/>
          <a:ext cx="8803139" cy="5414560"/>
        </p:xfrm>
        <a:graphic>
          <a:graphicData uri="http://schemas.openxmlformats.org/drawingml/2006/table">
            <a:tbl>
              <a:tblPr firstRow="1" bandRow="1">
                <a:tableStyleId>{5940675A-B579-460E-94D1-54222C63F5DA}</a:tableStyleId>
              </a:tblPr>
              <a:tblGrid>
                <a:gridCol w="1546407"/>
                <a:gridCol w="1880642"/>
                <a:gridCol w="2138035"/>
                <a:gridCol w="1546407"/>
                <a:gridCol w="1691648"/>
              </a:tblGrid>
              <a:tr h="315550">
                <a:tc>
                  <a:txBody>
                    <a:bodyPr/>
                    <a:lstStyle/>
                    <a:p>
                      <a:r>
                        <a:rPr kumimoji="1" lang="en-US" altLang="ja-JP" sz="1000" dirty="0" smtClean="0"/>
                        <a:t>Rev</a:t>
                      </a:r>
                      <a:endParaRPr kumimoji="1" lang="ja-JP" altLang="en-US" sz="1000" dirty="0"/>
                    </a:p>
                  </a:txBody>
                  <a:tcPr/>
                </a:tc>
                <a:tc>
                  <a:txBody>
                    <a:bodyPr/>
                    <a:lstStyle/>
                    <a:p>
                      <a:r>
                        <a:rPr kumimoji="1" lang="en-US" altLang="ja-JP" sz="1000" dirty="0" smtClean="0"/>
                        <a:t>Auth</a:t>
                      </a:r>
                      <a:endParaRPr kumimoji="1" lang="ja-JP" altLang="en-US" sz="1000" dirty="0"/>
                    </a:p>
                  </a:txBody>
                  <a:tcPr/>
                </a:tc>
                <a:tc>
                  <a:txBody>
                    <a:bodyPr/>
                    <a:lstStyle/>
                    <a:p>
                      <a:r>
                        <a:rPr kumimoji="1" lang="en-US" altLang="ja-JP" sz="1000" dirty="0" smtClean="0"/>
                        <a:t>Date</a:t>
                      </a:r>
                      <a:endParaRPr kumimoji="1" lang="ja-JP" altLang="en-US" sz="1000" dirty="0"/>
                    </a:p>
                  </a:txBody>
                  <a:tcPr/>
                </a:tc>
                <a:tc>
                  <a:txBody>
                    <a:bodyPr/>
                    <a:lstStyle/>
                    <a:p>
                      <a:r>
                        <a:rPr kumimoji="1" lang="en-US" altLang="ja-JP" sz="1000" dirty="0" smtClean="0"/>
                        <a:t>Basement Doc</a:t>
                      </a:r>
                      <a:endParaRPr kumimoji="1" lang="ja-JP" altLang="en-US" sz="1000" dirty="0"/>
                    </a:p>
                  </a:txBody>
                  <a:tcPr/>
                </a:tc>
                <a:tc>
                  <a:txBody>
                    <a:bodyPr/>
                    <a:lstStyle/>
                    <a:p>
                      <a:r>
                        <a:rPr kumimoji="1" lang="de-DE" altLang="ja-JP" sz="1000" dirty="0" smtClean="0"/>
                        <a:t>Motion </a:t>
                      </a:r>
                      <a:r>
                        <a:rPr kumimoji="1" lang="de-DE" altLang="ja-JP" sz="1000" dirty="0" err="1" smtClean="0"/>
                        <a:t>number</a:t>
                      </a:r>
                      <a:endParaRPr kumimoji="1" lang="ja-JP" altLang="en-US" sz="1000" dirty="0"/>
                    </a:p>
                  </a:txBody>
                  <a:tcPr/>
                </a:tc>
              </a:tr>
              <a:tr h="315550">
                <a:tc>
                  <a:txBody>
                    <a:bodyPr/>
                    <a:lstStyle/>
                    <a:p>
                      <a:r>
                        <a:rPr kumimoji="1" lang="en-US" altLang="ja-JP" sz="1000" dirty="0" smtClean="0"/>
                        <a:t>13-1186-r0</a:t>
                      </a:r>
                      <a:endParaRPr kumimoji="1" lang="ja-JP" altLang="en-US" sz="1000" dirty="0"/>
                    </a:p>
                  </a:txBody>
                  <a:tcPr/>
                </a:tc>
                <a:tc>
                  <a:txBody>
                    <a:bodyPr/>
                    <a:lstStyle/>
                    <a:p>
                      <a:r>
                        <a:rPr kumimoji="1" lang="en-US" altLang="ja-JP" sz="1000" dirty="0" smtClean="0"/>
                        <a:t>Hiroshi </a:t>
                      </a:r>
                      <a:r>
                        <a:rPr kumimoji="1" lang="en-US" altLang="ja-JP" sz="1000" dirty="0" err="1" smtClean="0"/>
                        <a:t>Mano</a:t>
                      </a:r>
                      <a:endParaRPr kumimoji="1" lang="ja-JP" altLang="en-US" sz="1000" dirty="0"/>
                    </a:p>
                  </a:txBody>
                  <a:tcPr/>
                </a:tc>
                <a:tc>
                  <a:txBody>
                    <a:bodyPr/>
                    <a:lstStyle/>
                    <a:p>
                      <a:r>
                        <a:rPr kumimoji="1" lang="en-US" altLang="ja-JP" sz="1000" dirty="0" smtClean="0"/>
                        <a:t>2013-09-Nanjing</a:t>
                      </a:r>
                      <a:endParaRPr kumimoji="1" lang="ja-JP" altLang="en-US" sz="1000" dirty="0"/>
                    </a:p>
                  </a:txBody>
                  <a:tcPr/>
                </a:tc>
                <a:tc>
                  <a:txBody>
                    <a:bodyPr/>
                    <a:lstStyle/>
                    <a:p>
                      <a:r>
                        <a:rPr kumimoji="1" lang="en-US" altLang="ja-JP" sz="1000" dirty="0" smtClean="0"/>
                        <a:t>Draft 1.0</a:t>
                      </a:r>
                      <a:endParaRPr kumimoji="1" lang="ja-JP" altLang="en-US" sz="1000" dirty="0"/>
                    </a:p>
                  </a:txBody>
                  <a:tcPr/>
                </a:tc>
                <a:tc>
                  <a:txBody>
                    <a:bodyPr/>
                    <a:lstStyle/>
                    <a:p>
                      <a:endParaRPr kumimoji="1" lang="ja-JP" altLang="en-US" sz="1000" dirty="0"/>
                    </a:p>
                  </a:txBody>
                  <a:tcPr/>
                </a:tc>
              </a:tr>
              <a:tr h="315550">
                <a:tc>
                  <a:txBody>
                    <a:bodyPr/>
                    <a:lstStyle/>
                    <a:p>
                      <a:r>
                        <a:rPr kumimoji="1" lang="en-US" altLang="ja-JP" sz="1000" dirty="0" smtClean="0"/>
                        <a:t>13-1186-r1</a:t>
                      </a:r>
                      <a:endParaRPr kumimoji="1" lang="ja-JP" altLang="en-US" sz="1000" dirty="0"/>
                    </a:p>
                  </a:txBody>
                  <a:tcPr/>
                </a:tc>
                <a:tc>
                  <a:txBody>
                    <a:bodyPr/>
                    <a:lstStyle/>
                    <a:p>
                      <a:r>
                        <a:rPr kumimoji="1" lang="en-US" altLang="ja-JP" sz="1000" dirty="0" smtClean="0"/>
                        <a:t>Hiroshi </a:t>
                      </a:r>
                      <a:r>
                        <a:rPr kumimoji="1" lang="en-US" altLang="ja-JP" sz="1000" dirty="0" err="1" smtClean="0"/>
                        <a:t>Mano</a:t>
                      </a:r>
                      <a:endParaRPr kumimoji="1" lang="ja-JP" altLang="en-US" sz="1000" dirty="0"/>
                    </a:p>
                  </a:txBody>
                  <a:tcPr/>
                </a:tc>
                <a:tc>
                  <a:txBody>
                    <a:bodyPr/>
                    <a:lstStyle/>
                    <a:p>
                      <a:r>
                        <a:rPr kumimoji="1" lang="en-US" altLang="ja-JP" sz="1000" dirty="0" smtClean="0"/>
                        <a:t>2013-11-Dallas</a:t>
                      </a:r>
                      <a:endParaRPr kumimoji="1" lang="ja-JP" altLang="en-US" sz="1000" dirty="0"/>
                    </a:p>
                  </a:txBody>
                  <a:tcPr/>
                </a:tc>
                <a:tc>
                  <a:txBody>
                    <a:bodyPr/>
                    <a:lstStyle/>
                    <a:p>
                      <a:r>
                        <a:rPr kumimoji="1" lang="en-US" altLang="ja-JP" sz="1000" dirty="0" smtClean="0"/>
                        <a:t>Draft 1.1</a:t>
                      </a:r>
                      <a:endParaRPr kumimoji="1" lang="ja-JP" altLang="en-US" sz="1000" dirty="0"/>
                    </a:p>
                  </a:txBody>
                  <a:tcPr/>
                </a:tc>
                <a:tc>
                  <a:txBody>
                    <a:bodyPr/>
                    <a:lstStyle/>
                    <a:p>
                      <a:endParaRPr kumimoji="1" lang="ja-JP" altLang="en-US" sz="1000" dirty="0"/>
                    </a:p>
                  </a:txBody>
                  <a:tcPr/>
                </a:tc>
              </a:tr>
              <a:tr h="315550">
                <a:tc>
                  <a:txBody>
                    <a:bodyPr/>
                    <a:lstStyle/>
                    <a:p>
                      <a:r>
                        <a:rPr kumimoji="1" lang="en-US" altLang="ja-JP" sz="1000" dirty="0" smtClean="0"/>
                        <a:t>13-1186r2</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Hiroshi </a:t>
                      </a:r>
                      <a:r>
                        <a:rPr kumimoji="1" lang="en-US" altLang="ja-JP" sz="1000" dirty="0" err="1" smtClean="0"/>
                        <a:t>Mano</a:t>
                      </a:r>
                      <a:endParaRPr kumimoji="1" lang="ja-JP" altLang="en-US" sz="1000" dirty="0"/>
                    </a:p>
                  </a:txBody>
                  <a:tcPr/>
                </a:tc>
                <a:tc>
                  <a:txBody>
                    <a:bodyPr/>
                    <a:lstStyle/>
                    <a:p>
                      <a:r>
                        <a:rPr kumimoji="1" lang="en-US" altLang="ja-JP" sz="1000" dirty="0" smtClean="0"/>
                        <a:t>2014-01-Los Angels</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Draft 1.1/1.2</a:t>
                      </a:r>
                      <a:endParaRPr kumimoji="1" lang="ja-JP" altLang="en-US" sz="1000" dirty="0" smtClean="0"/>
                    </a:p>
                  </a:txBody>
                  <a:tcPr/>
                </a:tc>
                <a:tc>
                  <a:txBody>
                    <a:bodyPr/>
                    <a:lstStyle/>
                    <a:p>
                      <a:r>
                        <a:rPr kumimoji="1" lang="en-US" altLang="ja-JP" sz="1000" dirty="0" smtClean="0"/>
                        <a:t>#27-</a:t>
                      </a:r>
                      <a:endParaRPr kumimoji="1" lang="ja-JP" altLang="en-US" sz="1000" dirty="0"/>
                    </a:p>
                  </a:txBody>
                  <a:tcPr/>
                </a:tc>
              </a:tr>
              <a:tr h="315550">
                <a:tc>
                  <a:txBody>
                    <a:bodyPr/>
                    <a:lstStyle/>
                    <a:p>
                      <a:r>
                        <a:rPr kumimoji="1" lang="en-US" altLang="ja-JP" sz="1000" dirty="0" smtClean="0"/>
                        <a:t>13-1186r3</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Hiroshi </a:t>
                      </a:r>
                      <a:r>
                        <a:rPr kumimoji="1" lang="en-US" altLang="ja-JP" sz="1000" dirty="0" err="1" smtClean="0"/>
                        <a:t>Mano</a:t>
                      </a:r>
                      <a:endParaRPr kumimoji="1" lang="ja-JP" altLang="en-US" sz="1000" dirty="0"/>
                    </a:p>
                  </a:txBody>
                  <a:tcPr/>
                </a:tc>
                <a:tc>
                  <a:txBody>
                    <a:bodyPr/>
                    <a:lstStyle/>
                    <a:p>
                      <a:r>
                        <a:rPr kumimoji="1" lang="en-US" altLang="ja-JP" sz="1000" dirty="0" smtClean="0"/>
                        <a:t>2014-03-Beijing</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LB198 D1.0</a:t>
                      </a:r>
                      <a:endParaRPr kumimoji="1" lang="ja-JP" altLang="en-US" sz="1000" dirty="0" smtClean="0"/>
                    </a:p>
                  </a:txBody>
                  <a:tcPr/>
                </a:tc>
                <a:tc>
                  <a:txBody>
                    <a:bodyPr/>
                    <a:lstStyle/>
                    <a:p>
                      <a:r>
                        <a:rPr kumimoji="1" lang="en-US" altLang="ja-JP" sz="1000" dirty="0" smtClean="0"/>
                        <a:t>#64-</a:t>
                      </a:r>
                      <a:endParaRPr kumimoji="1" lang="ja-JP" altLang="en-US" sz="1000" dirty="0"/>
                    </a:p>
                  </a:txBody>
                  <a:tcPr/>
                </a:tc>
              </a:tr>
              <a:tr h="315550">
                <a:tc>
                  <a:txBody>
                    <a:bodyPr/>
                    <a:lstStyle/>
                    <a:p>
                      <a:r>
                        <a:rPr kumimoji="1" lang="en-US" altLang="ja-JP" sz="1000" dirty="0" smtClean="0"/>
                        <a:t>13-1186r4</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Hiroshi </a:t>
                      </a:r>
                      <a:r>
                        <a:rPr kumimoji="1" lang="en-US" altLang="ja-JP" sz="1000" dirty="0" err="1" smtClean="0"/>
                        <a:t>Mano</a:t>
                      </a:r>
                      <a:endParaRPr kumimoji="1" lang="ja-JP" altLang="en-US" sz="1000" dirty="0"/>
                    </a:p>
                  </a:txBody>
                  <a:tcPr/>
                </a:tc>
                <a:tc>
                  <a:txBody>
                    <a:bodyPr/>
                    <a:lstStyle/>
                    <a:p>
                      <a:r>
                        <a:rPr kumimoji="1" lang="en-US" altLang="ja-JP" sz="1000" dirty="0" smtClean="0"/>
                        <a:t>2014-5-Waikoloa</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LB201 D2.0</a:t>
                      </a:r>
                      <a:endParaRPr kumimoji="1" lang="ja-JP" altLang="en-US" sz="1000" dirty="0" smtClean="0"/>
                    </a:p>
                  </a:txBody>
                  <a:tcPr/>
                </a:tc>
                <a:tc>
                  <a:txBody>
                    <a:bodyPr/>
                    <a:lstStyle/>
                    <a:p>
                      <a:r>
                        <a:rPr kumimoji="1" lang="en-US" altLang="ja-JP" sz="1000" dirty="0" smtClean="0"/>
                        <a:t>#68-</a:t>
                      </a:r>
                      <a:endParaRPr kumimoji="1" lang="ja-JP" altLang="en-US" sz="1000" dirty="0"/>
                    </a:p>
                  </a:txBody>
                  <a:tcPr/>
                </a:tc>
              </a:tr>
              <a:tr h="3155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13-1186r5</a:t>
                      </a:r>
                      <a:endParaRPr kumimoji="1" lang="ja-JP" alt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sz="1000" dirty="0" smtClean="0"/>
                        <a:t>Marc Emmelmann</a:t>
                      </a:r>
                      <a:endParaRPr kumimoji="1" lang="ja-JP" altLang="en-US" sz="1000" dirty="0"/>
                    </a:p>
                  </a:txBody>
                  <a:tcPr/>
                </a:tc>
                <a:tc>
                  <a:txBody>
                    <a:bodyPr/>
                    <a:lstStyle/>
                    <a:p>
                      <a:r>
                        <a:rPr kumimoji="1" lang="de-DE" altLang="ja-JP" sz="1000" dirty="0" smtClean="0"/>
                        <a:t>2014-7-SanDiego</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sz="1000" dirty="0" smtClean="0"/>
                        <a:t>LB201 D2.0</a:t>
                      </a:r>
                      <a:endParaRPr kumimoji="1" lang="ja-JP" altLang="en-US" sz="1000" dirty="0" smtClean="0"/>
                    </a:p>
                  </a:txBody>
                  <a:tcPr/>
                </a:tc>
                <a:tc>
                  <a:txBody>
                    <a:bodyPr/>
                    <a:lstStyle/>
                    <a:p>
                      <a:r>
                        <a:rPr kumimoji="1" lang="de-DE" altLang="ja-JP" sz="1000" dirty="0" smtClean="0"/>
                        <a:t>#76-122</a:t>
                      </a:r>
                      <a:endParaRPr kumimoji="1" lang="ja-JP" altLang="en-US" sz="1000" dirty="0"/>
                    </a:p>
                  </a:txBody>
                  <a:tcPr/>
                </a:tc>
              </a:tr>
              <a:tr h="3155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13-1186r6</a:t>
                      </a:r>
                      <a:endParaRPr kumimoji="1" lang="ja-JP" alt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Hiroshi </a:t>
                      </a:r>
                      <a:r>
                        <a:rPr kumimoji="1" lang="en-US" altLang="ja-JP" sz="1000" dirty="0" err="1" smtClean="0"/>
                        <a:t>Mano</a:t>
                      </a:r>
                      <a:endParaRPr kumimoji="1" lang="ja-JP" altLang="en-US" sz="1000" dirty="0"/>
                    </a:p>
                  </a:txBody>
                  <a:tcPr/>
                </a:tc>
                <a:tc>
                  <a:txBody>
                    <a:bodyPr/>
                    <a:lstStyle/>
                    <a:p>
                      <a:r>
                        <a:rPr kumimoji="1" lang="en-US" altLang="ja-JP" sz="1000" dirty="0" smtClean="0"/>
                        <a:t>2014-9-Athens</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LB201 D2.0</a:t>
                      </a:r>
                      <a:endParaRPr kumimoji="1" lang="ja-JP" altLang="en-US" sz="1000" dirty="0" smtClean="0"/>
                    </a:p>
                  </a:txBody>
                  <a:tcPr/>
                </a:tc>
                <a:tc>
                  <a:txBody>
                    <a:bodyPr/>
                    <a:lstStyle/>
                    <a:p>
                      <a:r>
                        <a:rPr kumimoji="1" lang="en-US" altLang="ja-JP" sz="1000" dirty="0" smtClean="0"/>
                        <a:t>#123-141</a:t>
                      </a:r>
                      <a:endParaRPr kumimoji="1" lang="ja-JP" altLang="en-US" sz="1000" dirty="0"/>
                    </a:p>
                  </a:txBody>
                  <a:tcPr/>
                </a:tc>
              </a:tr>
              <a:tr h="3155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13-1186r10</a:t>
                      </a:r>
                      <a:endParaRPr kumimoji="1" lang="ja-JP" alt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Hiroshi </a:t>
                      </a:r>
                      <a:r>
                        <a:rPr kumimoji="1" lang="en-US" altLang="ja-JP" sz="1000" dirty="0" err="1" smtClean="0"/>
                        <a:t>Mano</a:t>
                      </a:r>
                      <a:endParaRPr kumimoji="1" lang="ja-JP" altLang="en-US" sz="1000" dirty="0"/>
                    </a:p>
                  </a:txBody>
                  <a:tcPr/>
                </a:tc>
                <a:tc>
                  <a:txBody>
                    <a:bodyPr/>
                    <a:lstStyle/>
                    <a:p>
                      <a:r>
                        <a:rPr kumimoji="1" lang="en-US" altLang="ja-JP" sz="1000" dirty="0" smtClean="0"/>
                        <a:t>2014-11-San Antonio</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LB204 D3.0</a:t>
                      </a:r>
                      <a:endParaRPr kumimoji="1" lang="ja-JP" altLang="en-US" sz="1000" dirty="0" smtClean="0"/>
                    </a:p>
                  </a:txBody>
                  <a:tcPr/>
                </a:tc>
                <a:tc>
                  <a:txBody>
                    <a:bodyPr/>
                    <a:lstStyle/>
                    <a:p>
                      <a:r>
                        <a:rPr kumimoji="1" lang="en-US" altLang="ja-JP" sz="1000" dirty="0" smtClean="0"/>
                        <a:t>#142-176</a:t>
                      </a:r>
                      <a:endParaRPr kumimoji="1" lang="ja-JP" altLang="en-US" sz="1000" dirty="0"/>
                    </a:p>
                  </a:txBody>
                  <a:tcPr/>
                </a:tc>
              </a:tr>
              <a:tr h="3155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13-1186r19</a:t>
                      </a:r>
                      <a:endParaRPr kumimoji="1" lang="ja-JP" alt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Hiroshi </a:t>
                      </a:r>
                      <a:r>
                        <a:rPr kumimoji="1" lang="en-US" altLang="ja-JP" sz="1000" dirty="0" err="1" smtClean="0"/>
                        <a:t>Mano</a:t>
                      </a:r>
                      <a:endParaRPr kumimoji="1" lang="ja-JP" altLang="en-US" sz="1000" dirty="0"/>
                    </a:p>
                  </a:txBody>
                  <a:tcPr/>
                </a:tc>
                <a:tc>
                  <a:txBody>
                    <a:bodyPr/>
                    <a:lstStyle/>
                    <a:p>
                      <a:r>
                        <a:rPr kumimoji="1" lang="en-US" altLang="ja-JP" sz="1000" dirty="0" smtClean="0"/>
                        <a:t>2015-01-Atlanta</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LB204 D3.0</a:t>
                      </a:r>
                      <a:endParaRPr kumimoji="1" lang="ja-JP" altLang="en-US" sz="1000" dirty="0" smtClean="0"/>
                    </a:p>
                  </a:txBody>
                  <a:tcPr/>
                </a:tc>
                <a:tc>
                  <a:txBody>
                    <a:bodyPr/>
                    <a:lstStyle/>
                    <a:p>
                      <a:r>
                        <a:rPr kumimoji="1" lang="en-US" altLang="ja-JP" sz="1000" dirty="0" smtClean="0"/>
                        <a:t>#177-</a:t>
                      </a:r>
                      <a:endParaRPr kumimoji="1" lang="ja-JP" altLang="en-US" sz="1000" dirty="0"/>
                    </a:p>
                  </a:txBody>
                  <a:tcPr/>
                </a:tc>
              </a:tr>
              <a:tr h="3155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13-1186r20</a:t>
                      </a:r>
                      <a:endParaRPr kumimoji="1" lang="ja-JP" alt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Hiroshi </a:t>
                      </a:r>
                      <a:r>
                        <a:rPr kumimoji="1" lang="en-US" altLang="ja-JP" sz="1000" dirty="0" err="1" smtClean="0"/>
                        <a:t>Mano</a:t>
                      </a:r>
                      <a:endParaRPr kumimoji="1" lang="ja-JP" altLang="en-US" sz="1000" dirty="0" smtClean="0"/>
                    </a:p>
                  </a:txBody>
                  <a:tcPr/>
                </a:tc>
                <a:tc>
                  <a:txBody>
                    <a:bodyPr/>
                    <a:lstStyle/>
                    <a:p>
                      <a:r>
                        <a:rPr kumimoji="1" lang="en-US" altLang="ja-JP" sz="1000" dirty="0" smtClean="0"/>
                        <a:t>2015-03-Berlin</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LB209 D4.0</a:t>
                      </a:r>
                      <a:endParaRPr kumimoji="1" lang="ja-JP" altLang="en-US" sz="1000" dirty="0" smtClean="0"/>
                    </a:p>
                  </a:txBody>
                  <a:tcPr/>
                </a:tc>
                <a:tc>
                  <a:txBody>
                    <a:bodyPr/>
                    <a:lstStyle/>
                    <a:p>
                      <a:r>
                        <a:rPr kumimoji="1" lang="en-US" altLang="ja-JP" sz="1000" dirty="0" smtClean="0"/>
                        <a:t>#225-</a:t>
                      </a:r>
                      <a:endParaRPr kumimoji="1" lang="ja-JP" altLang="en-US" sz="1000" dirty="0"/>
                    </a:p>
                  </a:txBody>
                  <a:tcPr/>
                </a:tc>
              </a:tr>
              <a:tr h="3155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13-1186r26</a:t>
                      </a:r>
                      <a:endParaRPr kumimoji="1" lang="ja-JP" alt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Hiroshi Mano</a:t>
                      </a:r>
                      <a:endParaRPr kumimoji="1" lang="ja-JP" altLang="en-US" sz="1000" dirty="0" smtClean="0"/>
                    </a:p>
                  </a:txBody>
                  <a:tcPr/>
                </a:tc>
                <a:tc>
                  <a:txBody>
                    <a:bodyPr/>
                    <a:lstStyle/>
                    <a:p>
                      <a:r>
                        <a:rPr kumimoji="1" lang="en-US" altLang="ja-JP" sz="1000" dirty="0" smtClean="0"/>
                        <a:t>2015-05-Vancouver</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LB209 D4.0</a:t>
                      </a:r>
                      <a:endParaRPr kumimoji="1" lang="ja-JP" altLang="en-US" sz="1000" dirty="0" smtClean="0"/>
                    </a:p>
                  </a:txBody>
                  <a:tcPr/>
                </a:tc>
                <a:tc>
                  <a:txBody>
                    <a:bodyPr/>
                    <a:lstStyle/>
                    <a:p>
                      <a:r>
                        <a:rPr kumimoji="1" lang="en-US" altLang="ja-JP" sz="1000" dirty="0" smtClean="0"/>
                        <a:t>#262-</a:t>
                      </a:r>
                      <a:endParaRPr kumimoji="1" lang="ja-JP" altLang="en-US" sz="1000" dirty="0"/>
                    </a:p>
                  </a:txBody>
                  <a:tcPr/>
                </a:tc>
              </a:tr>
              <a:tr h="3155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13-1186r30</a:t>
                      </a:r>
                      <a:endParaRPr kumimoji="1" lang="ja-JP" alt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Hiroshi Mano</a:t>
                      </a:r>
                      <a:endParaRPr kumimoji="1" lang="ja-JP" altLang="en-US" sz="1000" dirty="0" smtClean="0"/>
                    </a:p>
                  </a:txBody>
                  <a:tcPr/>
                </a:tc>
                <a:tc>
                  <a:txBody>
                    <a:bodyPr/>
                    <a:lstStyle/>
                    <a:p>
                      <a:r>
                        <a:rPr kumimoji="1" lang="en-US" altLang="ja-JP" sz="1000" dirty="0" smtClean="0"/>
                        <a:t>2015-07-Waikoloa</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LB213 D5.0</a:t>
                      </a:r>
                      <a:endParaRPr kumimoji="1" lang="ja-JP" altLang="en-US" sz="1000" dirty="0" smtClean="0"/>
                    </a:p>
                  </a:txBody>
                  <a:tcPr/>
                </a:tc>
                <a:tc>
                  <a:txBody>
                    <a:bodyPr/>
                    <a:lstStyle/>
                    <a:p>
                      <a:r>
                        <a:rPr kumimoji="1" lang="en-US" altLang="ja-JP" sz="1000" dirty="0" smtClean="0"/>
                        <a:t>#278-</a:t>
                      </a:r>
                      <a:endParaRPr kumimoji="1" lang="ja-JP" altLang="en-US" sz="1000" dirty="0"/>
                    </a:p>
                  </a:txBody>
                  <a:tcPr/>
                </a:tc>
              </a:tr>
              <a:tr h="3155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13-1186r31</a:t>
                      </a:r>
                      <a:endParaRPr kumimoji="1" lang="ja-JP" alt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Hiroshi Mano</a:t>
                      </a:r>
                      <a:endParaRPr kumimoji="1" lang="ja-JP" altLang="en-US" sz="1000" dirty="0" smtClean="0"/>
                    </a:p>
                  </a:txBody>
                  <a:tcPr/>
                </a:tc>
                <a:tc>
                  <a:txBody>
                    <a:bodyPr/>
                    <a:lstStyle/>
                    <a:p>
                      <a:r>
                        <a:rPr kumimoji="1" lang="en-US" altLang="ja-JP" sz="1000" dirty="0" smtClean="0"/>
                        <a:t>2015-09-Teleco</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1</a:t>
                      </a:r>
                      <a:r>
                        <a:rPr kumimoji="1" lang="en-US" altLang="ja-JP" sz="1000" baseline="30000" dirty="0" smtClean="0"/>
                        <a:t>st</a:t>
                      </a:r>
                      <a:r>
                        <a:rPr kumimoji="1" lang="en-US" altLang="ja-JP" sz="1000" baseline="0" dirty="0" smtClean="0"/>
                        <a:t> </a:t>
                      </a:r>
                      <a:r>
                        <a:rPr kumimoji="1" lang="en-US" altLang="ja-JP" sz="1000" dirty="0" smtClean="0"/>
                        <a:t>SB</a:t>
                      </a:r>
                      <a:endParaRPr kumimoji="1" lang="ja-JP" altLang="en-US" sz="1000" dirty="0" smtClean="0"/>
                    </a:p>
                  </a:txBody>
                  <a:tcPr/>
                </a:tc>
                <a:tc>
                  <a:txBody>
                    <a:bodyPr/>
                    <a:lstStyle/>
                    <a:p>
                      <a:r>
                        <a:rPr kumimoji="1" lang="en-US" altLang="ja-JP" sz="1000" dirty="0" smtClean="0"/>
                        <a:t>#281-</a:t>
                      </a:r>
                      <a:endParaRPr kumimoji="1" lang="ja-JP" altLang="en-US" sz="1000" dirty="0"/>
                    </a:p>
                  </a:txBody>
                  <a:tcPr/>
                </a:tc>
              </a:tr>
              <a:tr h="3155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13-1186r33</a:t>
                      </a:r>
                      <a:endParaRPr kumimoji="1" lang="ja-JP" alt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Hiroshi Mano</a:t>
                      </a:r>
                      <a:endParaRPr kumimoji="1" lang="ja-JP" altLang="en-US" sz="1000" dirty="0" smtClean="0"/>
                    </a:p>
                  </a:txBody>
                  <a:tcPr/>
                </a:tc>
                <a:tc>
                  <a:txBody>
                    <a:bodyPr/>
                    <a:lstStyle/>
                    <a:p>
                      <a:r>
                        <a:rPr kumimoji="1" lang="en-US" altLang="ja-JP" sz="1000" dirty="0" smtClean="0"/>
                        <a:t>2015-11-Dallas</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1</a:t>
                      </a:r>
                      <a:r>
                        <a:rPr kumimoji="1" lang="en-US" altLang="ja-JP" sz="1000" baseline="30000" dirty="0" smtClean="0"/>
                        <a:t>st</a:t>
                      </a:r>
                      <a:r>
                        <a:rPr kumimoji="1" lang="en-US" altLang="ja-JP" sz="1000" dirty="0" smtClean="0"/>
                        <a:t> SB</a:t>
                      </a:r>
                      <a:endParaRPr kumimoji="1" lang="ja-JP" altLang="en-US" sz="1000" dirty="0" smtClean="0"/>
                    </a:p>
                  </a:txBody>
                  <a:tcPr/>
                </a:tc>
                <a:tc>
                  <a:txBody>
                    <a:bodyPr/>
                    <a:lstStyle/>
                    <a:p>
                      <a:r>
                        <a:rPr kumimoji="1" lang="en-US" altLang="ja-JP" sz="1000" dirty="0" smtClean="0"/>
                        <a:t>#287-</a:t>
                      </a:r>
                      <a:endParaRPr kumimoji="1" lang="ja-JP" altLang="en-US" sz="1000" dirty="0"/>
                    </a:p>
                  </a:txBody>
                  <a:tcPr/>
                </a:tc>
              </a:tr>
              <a:tr h="3155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13-1186r37</a:t>
                      </a:r>
                      <a:endParaRPr kumimoji="1" lang="ja-JP" alt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Hiroshi Mano</a:t>
                      </a:r>
                      <a:endParaRPr kumimoji="1" lang="ja-JP" altLang="en-US" sz="1000" dirty="0" smtClean="0"/>
                    </a:p>
                  </a:txBody>
                  <a:tcPr/>
                </a:tc>
                <a:tc>
                  <a:txBody>
                    <a:bodyPr/>
                    <a:lstStyle/>
                    <a:p>
                      <a:r>
                        <a:rPr kumimoji="1" lang="en-US" altLang="ja-JP" sz="1000" dirty="0" smtClean="0"/>
                        <a:t>2016-01-Teleco</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1</a:t>
                      </a:r>
                      <a:r>
                        <a:rPr kumimoji="1" lang="en-US" altLang="ja-JP" sz="1000" baseline="30000" dirty="0" smtClean="0"/>
                        <a:t>st</a:t>
                      </a:r>
                      <a:r>
                        <a:rPr kumimoji="1" lang="en-US" altLang="ja-JP" sz="1000" dirty="0" smtClean="0"/>
                        <a:t> SB</a:t>
                      </a:r>
                      <a:endParaRPr kumimoji="1" lang="ja-JP" altLang="en-US" sz="1000" dirty="0" smtClean="0"/>
                    </a:p>
                  </a:txBody>
                  <a:tcPr/>
                </a:tc>
                <a:tc>
                  <a:txBody>
                    <a:bodyPr/>
                    <a:lstStyle/>
                    <a:p>
                      <a:r>
                        <a:rPr kumimoji="1" lang="en-US" altLang="ja-JP" sz="1000" dirty="0" smtClean="0"/>
                        <a:t>#308-</a:t>
                      </a:r>
                      <a:endParaRPr kumimoji="1" lang="ja-JP" altLang="en-US" sz="1000" dirty="0"/>
                    </a:p>
                  </a:txBody>
                  <a:tcPr/>
                </a:tc>
              </a:tr>
              <a:tr h="3155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p>
                  </a:txBody>
                  <a:tcPr/>
                </a:tc>
                <a:tc>
                  <a:txBody>
                    <a:bodyPr/>
                    <a:lstStyle/>
                    <a:p>
                      <a:endParaRPr lang="ja-JP" altLang="en-US" dirty="0"/>
                    </a:p>
                  </a:txBody>
                  <a:tcPr/>
                </a:tc>
                <a:tc>
                  <a:txBody>
                    <a:bodyPr/>
                    <a:lstStyle/>
                    <a:p>
                      <a:endParaRPr lang="ja-JP" altLang="en-US"/>
                    </a:p>
                  </a:txBody>
                  <a:tcPr/>
                </a:tc>
                <a:tc>
                  <a:txBody>
                    <a:bodyPr/>
                    <a:lstStyle/>
                    <a:p>
                      <a:endParaRPr lang="ja-JP" altLang="en-US"/>
                    </a:p>
                  </a:txBody>
                  <a:tcPr/>
                </a:tc>
                <a:tc>
                  <a:txBody>
                    <a:bodyPr/>
                    <a:lstStyle/>
                    <a:p>
                      <a:endParaRPr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Sep 2013-Jan 2016</a:t>
            </a:r>
            <a:endParaRPr lang="en-US" altLang="ja-JP" dirty="0" smtClean="0"/>
          </a:p>
        </p:txBody>
      </p:sp>
      <p:sp>
        <p:nvSpPr>
          <p:cNvPr id="17411" name="Footer Placeholder 4"/>
          <p:cNvSpPr>
            <a:spLocks noGrp="1"/>
          </p:cNvSpPr>
          <p:nvPr>
            <p:ph type="ftr" sz="quarter" idx="11"/>
          </p:nvPr>
        </p:nvSpPr>
        <p:spPr/>
        <p:txBody>
          <a:bodyPr/>
          <a:lstStyle/>
          <a:p>
            <a:r>
              <a:rPr lang="en-US" altLang="ja-JP" dirty="0"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 described in 11-15-0054-01 </a:t>
            </a:r>
          </a:p>
          <a:p>
            <a:r>
              <a:rPr lang="en-US" altLang="ja-JP" dirty="0" smtClean="0"/>
              <a:t>And instruct editor to incorporate the changes in to the draft.</a:t>
            </a:r>
          </a:p>
          <a:p>
            <a:r>
              <a:rPr lang="en-US" altLang="ja-JP" dirty="0" smtClean="0"/>
              <a:t>Moved :George </a:t>
            </a:r>
            <a:r>
              <a:rPr lang="en-US" altLang="ja-JP" dirty="0" err="1" smtClean="0"/>
              <a:t>Calcev</a:t>
            </a:r>
            <a:r>
              <a:rPr lang="en-US" altLang="ja-JP" dirty="0" smtClean="0"/>
              <a:t>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5/0/1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200</a:t>
            </a:fld>
            <a:endParaRPr lang="en-US" altLang="ja-JP"/>
          </a:p>
        </p:txBody>
      </p:sp>
    </p:spTree>
  </p:cSld>
  <p:clrMapOvr>
    <a:masterClrMapping/>
  </p:clrMapOvr>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201</a:t>
            </a:fld>
            <a:endParaRPr lang="en-US" altLang="ja-JP"/>
          </a:p>
        </p:txBody>
      </p:sp>
    </p:spTree>
  </p:cSld>
  <p:clrMapOvr>
    <a:masterClrMapping/>
  </p:clrMapOvr>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a:t>
            </a:r>
            <a:endParaRPr lang="ja-JP" altLang="en-US" dirty="0"/>
          </a:p>
        </p:txBody>
      </p:sp>
      <p:sp>
        <p:nvSpPr>
          <p:cNvPr id="3" name="コンテンツ プレースホルダ 2"/>
          <p:cNvSpPr>
            <a:spLocks noGrp="1"/>
          </p:cNvSpPr>
          <p:nvPr>
            <p:ph idx="1"/>
          </p:nvPr>
        </p:nvSpPr>
        <p:spPr>
          <a:xfrm>
            <a:off x="533400" y="1524000"/>
            <a:ext cx="8153400" cy="4953000"/>
          </a:xfrm>
        </p:spPr>
        <p:txBody>
          <a:bodyPr>
            <a:normAutofit fontScale="92500" lnSpcReduction="10000"/>
          </a:bodyPr>
          <a:lstStyle/>
          <a:p>
            <a:r>
              <a:rPr lang="en-US" altLang="ja-JP" dirty="0" smtClean="0"/>
              <a:t>Move to </a:t>
            </a:r>
          </a:p>
          <a:p>
            <a:r>
              <a:rPr lang="en-US" altLang="ja-JP" dirty="0" smtClean="0"/>
              <a:t>Amend the motion text as follows,</a:t>
            </a:r>
          </a:p>
          <a:p>
            <a:pPr lvl="1"/>
            <a:r>
              <a:rPr lang="en-US" altLang="ja-JP" dirty="0" smtClean="0"/>
              <a:t>“</a:t>
            </a:r>
            <a:r>
              <a:rPr lang="en-US" altLang="ja-JP" strike="sngStrike" dirty="0" smtClean="0"/>
              <a:t>Approve the resolution for CID 6903,6530 and 6503 as described in  “</a:t>
            </a:r>
            <a:r>
              <a:rPr lang="en-US" altLang="ja-JP" strike="sngStrike" dirty="0" err="1" smtClean="0"/>
              <a:t>Santosh</a:t>
            </a:r>
            <a:r>
              <a:rPr lang="en-US" altLang="ja-JP" strike="sngStrike" dirty="0" smtClean="0"/>
              <a:t> Abraham” tab of 11-15-0063-01 </a:t>
            </a:r>
          </a:p>
          <a:p>
            <a:pPr lvl="1"/>
            <a:r>
              <a:rPr lang="en-US" altLang="ja-JP" strike="sngStrike" dirty="0" smtClean="0"/>
              <a:t>And instruct editor to incorporate 11-15-0062-01 in to the draft.</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pPr lvl="1">
              <a:buNone/>
            </a:pPr>
            <a:endParaRPr lang="en-US" altLang="ja-JP" dirty="0" smtClean="0"/>
          </a:p>
          <a:p>
            <a:pPr>
              <a:buNone/>
            </a:pPr>
            <a:endParaRPr lang="en-US" altLang="ja-JP" dirty="0" smtClean="0"/>
          </a:p>
          <a:p>
            <a:r>
              <a:rPr lang="en-US" altLang="ja-JP" dirty="0" smtClean="0"/>
              <a:t>Moved :Dan Harkins</a:t>
            </a:r>
          </a:p>
          <a:p>
            <a:r>
              <a:rPr lang="en-US" altLang="ja-JP" dirty="0" err="1" smtClean="0"/>
              <a:t>Seconded:Lee</a:t>
            </a:r>
            <a:r>
              <a:rPr lang="en-US" altLang="ja-JP" dirty="0" smtClean="0"/>
              <a:t> Armstrong</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202</a:t>
            </a:fld>
            <a:endParaRPr lang="en-US" altLang="ja-JP"/>
          </a:p>
        </p:txBody>
      </p:sp>
    </p:spTree>
  </p:cSld>
  <p:clrMapOvr>
    <a:masterClrMapping/>
  </p:clrMapOvr>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11-15-0087-01.</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Result y/n/a: 5/0/2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203</a:t>
            </a:fld>
            <a:endParaRPr lang="en-US" altLang="ja-JP"/>
          </a:p>
        </p:txBody>
      </p:sp>
    </p:spTree>
  </p:cSld>
  <p:clrMapOvr>
    <a:masterClrMapping/>
  </p:clrMapOvr>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“2015-01-Atlanta-04 “ of 11-14-1351r22.</a:t>
            </a:r>
          </a:p>
          <a:p>
            <a:r>
              <a:rPr lang="en-US" altLang="ja-JP" dirty="0" smtClean="0"/>
              <a:t>And instruct the editor to adopt the resulting changes to the draft.</a:t>
            </a:r>
          </a:p>
          <a:p>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204</a:t>
            </a:fld>
            <a:endParaRPr lang="en-US" altLang="ja-JP"/>
          </a:p>
        </p:txBody>
      </p:sp>
    </p:spTree>
  </p:cSld>
  <p:clrMapOvr>
    <a:masterClrMapping/>
  </p:clrMapOvr>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11-15-0042-01.</a:t>
            </a:r>
          </a:p>
          <a:p>
            <a:r>
              <a:rPr lang="en-US" altLang="ja-JP" dirty="0" smtClean="0"/>
              <a:t>And instruct editor to incorporate 11-15-0041-01 in to the draft.</a:t>
            </a:r>
          </a:p>
          <a:p>
            <a:r>
              <a:rPr lang="en-US" altLang="ja-JP" dirty="0" smtClean="0"/>
              <a:t>Moved :</a:t>
            </a:r>
            <a:r>
              <a:rPr lang="en-US" altLang="ja-JP" dirty="0" err="1" smtClean="0"/>
              <a:t>Xiaofei</a:t>
            </a:r>
            <a:r>
              <a:rPr lang="en-US" altLang="ja-JP" dirty="0" smtClean="0"/>
              <a:t> Wang</a:t>
            </a:r>
          </a:p>
          <a:p>
            <a:r>
              <a:rPr lang="en-US" altLang="ja-JP" dirty="0" err="1" smtClean="0"/>
              <a:t>Seconded:Peter</a:t>
            </a:r>
            <a:r>
              <a:rPr lang="en-US" altLang="ja-JP" dirty="0" smtClean="0"/>
              <a:t>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205</a:t>
            </a:fld>
            <a:endParaRPr lang="en-US" altLang="ja-JP"/>
          </a:p>
        </p:txBody>
      </p:sp>
    </p:spTree>
  </p:cSld>
  <p:clrMapOvr>
    <a:masterClrMapping/>
  </p:clrMapOvr>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proposed change for CID6784 and set the resolution status “Accept”</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206</a:t>
            </a:fld>
            <a:endParaRPr lang="en-US" altLang="ja-JP"/>
          </a:p>
        </p:txBody>
      </p:sp>
    </p:spTree>
  </p:cSld>
  <p:clrMapOvr>
    <a:masterClrMapping/>
  </p:clrMapOvr>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t>
            </a:r>
          </a:p>
          <a:p>
            <a:r>
              <a:rPr lang="en-US" altLang="ja-JP" dirty="0" smtClean="0"/>
              <a:t>Set for CID6225 to “Revised -- changed the title of the table as indicted by the proposed resolution and additionally changed the text above to reflect this change.  Note to editor:  resulting changes are shown in 11-15/0141r0”</a:t>
            </a:r>
          </a:p>
          <a:p>
            <a:r>
              <a:rPr lang="en-US" altLang="ja-JP" dirty="0" smtClean="0"/>
              <a:t>And instruct editor to corporate changes as shown in 11-15-0141r0.</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3/0/2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207</a:t>
            </a:fld>
            <a:endParaRPr lang="en-US" altLang="ja-JP"/>
          </a:p>
        </p:txBody>
      </p:sp>
    </p:spTree>
  </p:cSld>
  <p:clrMapOvr>
    <a:masterClrMapping/>
  </p:clrMapOvr>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#195</a:t>
            </a:r>
            <a:endParaRPr lang="ja-JP" altLang="en-US" dirty="0"/>
          </a:p>
        </p:txBody>
      </p:sp>
      <p:sp>
        <p:nvSpPr>
          <p:cNvPr id="3" name="コンテンツ プレースホルダ 2"/>
          <p:cNvSpPr>
            <a:spLocks noGrp="1"/>
          </p:cNvSpPr>
          <p:nvPr>
            <p:ph idx="1"/>
          </p:nvPr>
        </p:nvSpPr>
        <p:spPr>
          <a:xfrm>
            <a:off x="685800" y="1524000"/>
            <a:ext cx="7848600" cy="4572000"/>
          </a:xfrm>
        </p:spPr>
        <p:txBody>
          <a:bodyPr>
            <a:normAutofit lnSpcReduction="10000"/>
          </a:bodyPr>
          <a:lstStyle/>
          <a:p>
            <a:r>
              <a:rPr lang="en-US" altLang="ja-JP" dirty="0" smtClean="0"/>
              <a:t>Move to </a:t>
            </a:r>
          </a:p>
          <a:p>
            <a:r>
              <a:rPr lang="en-US" altLang="ja-JP" dirty="0" smtClean="0"/>
              <a:t>Set resolution  for CID6632 to </a:t>
            </a:r>
          </a:p>
          <a:p>
            <a:pPr lvl="1"/>
            <a:r>
              <a:rPr lang="en-US" altLang="ja-JP" dirty="0" smtClean="0"/>
              <a:t> Revised:  </a:t>
            </a:r>
          </a:p>
          <a:p>
            <a:pPr lvl="1"/>
            <a:r>
              <a:rPr lang="en-US" altLang="ja-JP" dirty="0" smtClean="0"/>
              <a:t>Change the paragraph starting at P111.35 to:  After exchanging Authentication frames, the STA and AP derive a PMK that will be used to derive a PTK that is authenticated ……..</a:t>
            </a:r>
          </a:p>
          <a:p>
            <a:pPr lvl="1"/>
            <a:r>
              <a:rPr lang="en-US" altLang="ja-JP" dirty="0" smtClean="0"/>
              <a:t>Change the beginning of the paragraph at P112.13 to: A FILS-capable STA and AP establish a PMK by exchanging …...”</a:t>
            </a:r>
          </a:p>
          <a:p>
            <a:endParaRPr lang="en-US" altLang="ja-JP" dirty="0" smtClean="0"/>
          </a:p>
          <a:p>
            <a:r>
              <a:rPr lang="en-US" altLang="ja-JP" dirty="0" smtClean="0"/>
              <a:t>Moved : Lee Armstrong</a:t>
            </a:r>
          </a:p>
          <a:p>
            <a:r>
              <a:rPr lang="en-US" altLang="ja-JP" dirty="0" err="1" smtClean="0"/>
              <a:t>Seconded:Mark</a:t>
            </a:r>
            <a:r>
              <a:rPr lang="en-US" altLang="ja-JP" dirty="0" smtClean="0"/>
              <a:t> Rison</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208</a:t>
            </a:fld>
            <a:endParaRPr lang="en-US" altLang="ja-JP"/>
          </a:p>
        </p:txBody>
      </p:sp>
    </p:spTree>
  </p:cSld>
  <p:clrMapOvr>
    <a:masterClrMapping/>
  </p:clrMapOvr>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Santosh</a:t>
            </a:r>
            <a:r>
              <a:rPr lang="en-US" altLang="ja-JP" dirty="0" smtClean="0"/>
              <a:t> Abraham” tab of 11-15-0144-02</a:t>
            </a:r>
          </a:p>
          <a:p>
            <a:r>
              <a:rPr lang="en-US" altLang="ja-JP" dirty="0" smtClean="0"/>
              <a:t>And instruct editor to incorporate 11-15-0143-02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209</a:t>
            </a:fld>
            <a:endParaRPr lang="en-US" altLang="ja-JP"/>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#197</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dirty="0" smtClean="0"/>
              <a:t>Move to </a:t>
            </a:r>
          </a:p>
          <a:p>
            <a:r>
              <a:rPr lang="en-US" altLang="ja-JP" dirty="0" smtClean="0"/>
              <a:t>Accept “2015-01-Atlanta-05-editor” tab of XL-spreadsheet 11-14-1351r25.</a:t>
            </a:r>
          </a:p>
          <a:p>
            <a:r>
              <a:rPr lang="en-US" altLang="ja-JP" dirty="0" smtClean="0"/>
              <a:t>Accept “2015-01-Atlanta-08-editor” tab of XL-spreadsheet 11-14-1351r25.</a:t>
            </a:r>
          </a:p>
          <a:p>
            <a:endParaRPr lang="en-US" altLang="ja-JP" dirty="0" smtClean="0"/>
          </a:p>
          <a:p>
            <a:r>
              <a:rPr lang="en-US" altLang="ja-JP" dirty="0" smtClean="0"/>
              <a:t>Moved :Lee Armstrong</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5/0/0</a:t>
            </a:r>
          </a:p>
          <a:p>
            <a:pPr>
              <a:buNone/>
            </a:pP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210</a:t>
            </a:fld>
            <a:endParaRPr lang="en-US" altLang="ja-JP"/>
          </a:p>
        </p:txBody>
      </p:sp>
    </p:spTree>
  </p:cSld>
  <p:clrMapOvr>
    <a:masterClrMapping/>
  </p:clrMapOvr>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#197a</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amend the motion text of motion #197 as the follows,</a:t>
            </a:r>
          </a:p>
          <a:p>
            <a:r>
              <a:rPr lang="en-US" altLang="ja-JP" dirty="0" smtClean="0"/>
              <a:t>“Move to </a:t>
            </a:r>
          </a:p>
          <a:p>
            <a:r>
              <a:rPr lang="en-US" altLang="ja-JP" dirty="0" smtClean="0"/>
              <a:t>Accept “2015-01-Atlanta-05-editor” tab of XL-spreadsheet </a:t>
            </a:r>
            <a:r>
              <a:rPr lang="en-US" altLang="ja-JP" strike="sngStrike" dirty="0" smtClean="0"/>
              <a:t>11-14-0565r24</a:t>
            </a:r>
            <a:r>
              <a:rPr lang="en-US" altLang="ja-JP" dirty="0" smtClean="0"/>
              <a:t> 11-14-1351r25.</a:t>
            </a:r>
          </a:p>
          <a:p>
            <a:r>
              <a:rPr lang="en-US" altLang="ja-JP" dirty="0" smtClean="0"/>
              <a:t>Accept “2015-01-Atlanta-08-editor”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smtClean="0"/>
              <a:t>Seconded: Lee Armstrong</a:t>
            </a:r>
          </a:p>
          <a:p>
            <a:r>
              <a:rPr lang="en-US" altLang="ja-JP" dirty="0" smtClean="0"/>
              <a:t>Approved by </a:t>
            </a:r>
            <a:r>
              <a:rPr lang="en-US" altLang="ja-JP" dirty="0" smtClean="0">
                <a:solidFill>
                  <a:srgbClr val="000000"/>
                </a:solidFill>
                <a:ea typeface="ＭＳ Ｐゴシック" pitchFamily="-84" charset="-128"/>
                <a:cs typeface="ＭＳ Ｐゴシック" pitchFamily="-84" charset="-128"/>
              </a:rPr>
              <a:t>unanimous consent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211</a:t>
            </a:fld>
            <a:endParaRPr lang="en-US" altLang="ja-JP"/>
          </a:p>
        </p:txBody>
      </p:sp>
    </p:spTree>
  </p:cSld>
  <p:clrMapOvr>
    <a:masterClrMapping/>
  </p:clrMapOvr>
  <p:transition/>
</p:sld>
</file>

<file path=ppt/slides/slide2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“2015-01-Atlanta-06” tab of XL-spreadsheet 11-14-1351r25.</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212</a:t>
            </a:fld>
            <a:endParaRPr lang="en-US" altLang="ja-JP"/>
          </a:p>
        </p:txBody>
      </p:sp>
    </p:spTree>
  </p:cSld>
  <p:clrMapOvr>
    <a:masterClrMapping/>
  </p:clrMapOvr>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#197 as the follows,</a:t>
            </a:r>
          </a:p>
          <a:p>
            <a:r>
              <a:rPr lang="en-US" altLang="ja-JP" dirty="0" smtClean="0"/>
              <a:t>“Accept “2015-01-Atlanta-06”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y/n/a:6/0/0</a:t>
            </a:r>
            <a:endParaRPr lang="ja-JP" altLang="en-US" dirty="0" smtClean="0"/>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213</a:t>
            </a:fld>
            <a:endParaRPr lang="en-US" altLang="ja-JP"/>
          </a:p>
        </p:txBody>
      </p:sp>
    </p:spTree>
  </p:cSld>
  <p:clrMapOvr>
    <a:masterClrMapping/>
  </p:clrMapOvr>
  <p:transition/>
</p:sld>
</file>

<file path=ppt/slides/slide2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#199</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#197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214</a:t>
            </a:fld>
            <a:endParaRPr lang="en-US" altLang="ja-JP"/>
          </a:p>
        </p:txBody>
      </p:sp>
    </p:spTree>
  </p:cSld>
  <p:clrMapOvr>
    <a:masterClrMapping/>
  </p:clrMapOvr>
  <p:transition/>
</p:sld>
</file>

<file path=ppt/slides/slide2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#200</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#198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a:t>
            </a:r>
            <a:r>
              <a:rPr lang="en-US" altLang="ja-JP" dirty="0" err="1" smtClean="0"/>
              <a:t>Xiafei</a:t>
            </a:r>
            <a:r>
              <a:rPr lang="en-US" altLang="ja-JP" dirty="0" smtClean="0"/>
              <a:t> Wang</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215</a:t>
            </a:fld>
            <a:endParaRPr lang="en-US" altLang="ja-JP"/>
          </a:p>
        </p:txBody>
      </p:sp>
    </p:spTree>
  </p:cSld>
  <p:clrMapOvr>
    <a:masterClrMapping/>
  </p:clrMapOvr>
  <p:transition/>
</p:sld>
</file>

<file path=ppt/slides/slide2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Morioka-3” tab of 11-14-1599-08.</a:t>
            </a:r>
          </a:p>
          <a:p>
            <a:endParaRPr lang="en-US" altLang="ja-JP" dirty="0" smtClean="0"/>
          </a:p>
          <a:p>
            <a:endParaRPr lang="en-US" altLang="ja-JP" dirty="0" smtClean="0"/>
          </a:p>
          <a:p>
            <a:r>
              <a:rPr lang="en-US" altLang="ja-JP" dirty="0" smtClean="0"/>
              <a:t>Moved: Hitoshi Morioka</a:t>
            </a:r>
          </a:p>
          <a:p>
            <a:r>
              <a:rPr lang="en-US" altLang="ja-JP" dirty="0" smtClean="0"/>
              <a:t>Seconded:</a:t>
            </a:r>
            <a:r>
              <a:rPr lang="ja-JP" altLang="en-US" dirty="0" smtClean="0"/>
              <a:t>　</a:t>
            </a:r>
            <a:r>
              <a:rPr lang="en-US" altLang="ja-JP" dirty="0" smtClean="0"/>
              <a:t>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:6/0/3</a:t>
            </a:r>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216</a:t>
            </a:fld>
            <a:endParaRPr lang="en-US" altLang="ja-JP"/>
          </a:p>
        </p:txBody>
      </p:sp>
    </p:spTree>
  </p:cSld>
  <p:clrMapOvr>
    <a:masterClrMapping/>
  </p:clrMapOvr>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#202</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“2015-01-Atlanta-07” tab of 11-14-1351r25.</a:t>
            </a:r>
          </a:p>
          <a:p>
            <a:pPr>
              <a:buNone/>
            </a:pPr>
            <a:endParaRPr lang="en-US" altLang="ja-JP" dirty="0" smtClean="0"/>
          </a:p>
          <a:p>
            <a:pPr>
              <a:buNone/>
            </a:pPr>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217</a:t>
            </a:fld>
            <a:endParaRPr lang="en-US" altLang="ja-JP"/>
          </a:p>
        </p:txBody>
      </p:sp>
    </p:spTree>
  </p:cSld>
  <p:clrMapOvr>
    <a:masterClrMapping/>
  </p:clrMapOvr>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a:t>
            </a:r>
            <a:r>
              <a:rPr lang="en-US" altLang="ja-JP" dirty="0" err="1" smtClean="0"/>
              <a:t>Xiafei</a:t>
            </a:r>
            <a:r>
              <a:rPr lang="en-US" altLang="ja-JP" dirty="0" smtClean="0"/>
              <a:t> Wang“ of 11-15-0161r1.</a:t>
            </a:r>
          </a:p>
          <a:p>
            <a:r>
              <a:rPr lang="en-US" altLang="ja-JP" dirty="0" smtClean="0"/>
              <a:t>And instruct editor to incorporate 11-15-0160r1 in to the draft.</a:t>
            </a:r>
          </a:p>
          <a:p>
            <a:endParaRPr lang="en-US" altLang="ja-JP" dirty="0" smtClean="0"/>
          </a:p>
          <a:p>
            <a:r>
              <a:rPr lang="en-US" altLang="ja-JP" dirty="0" smtClean="0"/>
              <a:t>Moved :</a:t>
            </a:r>
            <a:r>
              <a:rPr lang="en-US" altLang="ja-JP" dirty="0" err="1" smtClean="0"/>
              <a:t>Xiafei</a:t>
            </a:r>
            <a:r>
              <a:rPr lang="en-US" altLang="ja-JP" dirty="0" smtClean="0"/>
              <a:t> Wang</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218</a:t>
            </a:fld>
            <a:endParaRPr lang="en-US" altLang="ja-JP"/>
          </a:p>
        </p:txBody>
      </p:sp>
    </p:spTree>
  </p:cSld>
  <p:clrMapOvr>
    <a:masterClrMapping/>
  </p:clrMapOvr>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“Dan Harkins“ of 11-15-0147r2.</a:t>
            </a:r>
          </a:p>
          <a:p>
            <a:r>
              <a:rPr lang="en-US" altLang="ja-JP" dirty="0" smtClean="0"/>
              <a:t>And instruct editor to incorporate 11-15-0145r1 in to the draft.</a:t>
            </a:r>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y/n/a: 11/0/0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219</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#205</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“2015-01-Atlanta-09-editor” tab of 11-14-1351r25.</a:t>
            </a:r>
          </a:p>
          <a:p>
            <a:endParaRPr lang="en-US" altLang="ja-JP" dirty="0" smtClean="0"/>
          </a:p>
          <a:p>
            <a:pPr>
              <a:buNone/>
            </a:pPr>
            <a:endParaRPr lang="en-US" altLang="ja-JP" dirty="0" smtClean="0"/>
          </a:p>
          <a:p>
            <a:pPr>
              <a:buNone/>
            </a:pPr>
            <a:endParaRPr lang="en-US" altLang="ja-JP" dirty="0" smtClean="0"/>
          </a:p>
          <a:p>
            <a:r>
              <a:rPr lang="en-US" altLang="ja-JP" dirty="0" smtClean="0"/>
              <a:t>Moved :Lee Armstrong</a:t>
            </a:r>
          </a:p>
          <a:p>
            <a:r>
              <a:rPr lang="en-US" altLang="ja-JP" dirty="0" smtClean="0"/>
              <a:t>Seconded: Rob Sun</a:t>
            </a:r>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220</a:t>
            </a:fld>
            <a:endParaRPr lang="en-US" altLang="ja-JP"/>
          </a:p>
        </p:txBody>
      </p:sp>
    </p:spTree>
  </p:cSld>
  <p:clrMapOvr>
    <a:masterClrMapping/>
  </p:clrMapOvr>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#206</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“George </a:t>
            </a:r>
            <a:r>
              <a:rPr lang="en-US" altLang="ja-JP" dirty="0" err="1" smtClean="0"/>
              <a:t>Cherian</a:t>
            </a:r>
            <a:r>
              <a:rPr lang="en-US" altLang="ja-JP" dirty="0" smtClean="0"/>
              <a:t>” tab of 11-15-0169r2.</a:t>
            </a:r>
          </a:p>
          <a:p>
            <a:endParaRPr lang="en-US" altLang="ja-JP" dirty="0" smtClean="0"/>
          </a:p>
          <a:p>
            <a:pPr>
              <a:buNone/>
            </a:pPr>
            <a:endParaRPr lang="en-US" altLang="ja-JP" dirty="0" smtClean="0"/>
          </a:p>
          <a:p>
            <a:pPr>
              <a:buNone/>
            </a:pPr>
            <a:endParaRPr lang="en-US" altLang="ja-JP" dirty="0" smtClean="0"/>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Seconded:Xiaofei</a:t>
            </a:r>
            <a:r>
              <a:rPr lang="en-US" altLang="ja-JP" dirty="0" smtClean="0"/>
              <a:t> Wang</a:t>
            </a:r>
          </a:p>
          <a:p>
            <a:pPr>
              <a:tabLst>
                <a:tab pos="5207000" algn="l"/>
              </a:tabLst>
            </a:pPr>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221</a:t>
            </a:fld>
            <a:endParaRPr lang="en-US" altLang="ja-JP"/>
          </a:p>
        </p:txBody>
      </p:sp>
    </p:spTree>
  </p:cSld>
  <p:clrMapOvr>
    <a:masterClrMapping/>
  </p:clrMapOvr>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6093 and 6094 to: </a:t>
            </a:r>
          </a:p>
          <a:p>
            <a:r>
              <a:rPr lang="en-US" altLang="ja-JP" dirty="0" smtClean="0"/>
              <a:t>”REVISED: – Changes were implemented in D3.1" </a:t>
            </a:r>
          </a:p>
          <a:p>
            <a:endParaRPr lang="en-US" altLang="ja-JP" dirty="0" smtClean="0"/>
          </a:p>
          <a:p>
            <a:r>
              <a:rPr lang="en-US" altLang="ja-JP" dirty="0" smtClean="0"/>
              <a:t>Moved: Lee Armstrong</a:t>
            </a:r>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4/0/0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222</a:t>
            </a:fld>
            <a:endParaRPr lang="en-US" altLang="ja-JP"/>
          </a:p>
        </p:txBody>
      </p:sp>
    </p:spTree>
  </p:cSld>
  <p:clrMapOvr>
    <a:masterClrMapping/>
  </p:clrMapOvr>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6981 to: </a:t>
            </a:r>
          </a:p>
          <a:p>
            <a:r>
              <a:rPr lang="en-US" altLang="ja-JP" dirty="0" smtClean="0"/>
              <a:t>”REVISED: – The cited text changes were implemented in D3.1 while considering editorial rewording to merge different comment resolutions." </a:t>
            </a:r>
          </a:p>
          <a:p>
            <a:endParaRPr lang="en-US" altLang="ja-JP" dirty="0" smtClean="0"/>
          </a:p>
          <a:p>
            <a:r>
              <a:rPr lang="en-US" altLang="ja-JP" dirty="0" smtClean="0"/>
              <a:t>Moved: Lee Armstrong</a:t>
            </a:r>
          </a:p>
          <a:p>
            <a:r>
              <a:rPr lang="en-US" altLang="ja-JP" dirty="0" smtClean="0"/>
              <a:t>Seconded: Hitoshi Morioka </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223</a:t>
            </a:fld>
            <a:endParaRPr lang="en-US" altLang="ja-JP"/>
          </a:p>
        </p:txBody>
      </p:sp>
    </p:spTree>
  </p:cSld>
  <p:clrMapOvr>
    <a:masterClrMapping/>
  </p:clrMapOvr>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#209</a:t>
            </a:r>
            <a:endParaRPr lang="ja-JP" altLang="en-US" dirty="0"/>
          </a:p>
        </p:txBody>
      </p:sp>
      <p:sp>
        <p:nvSpPr>
          <p:cNvPr id="3" name="コンテンツ プレースホルダ 2"/>
          <p:cNvSpPr>
            <a:spLocks noGrp="1"/>
          </p:cNvSpPr>
          <p:nvPr>
            <p:ph idx="1"/>
          </p:nvPr>
        </p:nvSpPr>
        <p:spPr/>
        <p:txBody>
          <a:bodyPr>
            <a:normAutofit fontScale="92500"/>
          </a:bodyPr>
          <a:lstStyle/>
          <a:p>
            <a:r>
              <a:rPr lang="en-US" altLang="ja-JP" dirty="0" smtClean="0"/>
              <a:t>Move to</a:t>
            </a:r>
          </a:p>
          <a:p>
            <a:r>
              <a:rPr lang="en-US" altLang="ja-JP" dirty="0" smtClean="0"/>
              <a:t>Change the resolution for CID 6840 to: </a:t>
            </a:r>
          </a:p>
          <a:p>
            <a:r>
              <a:rPr lang="en-US" altLang="ja-JP" dirty="0" smtClean="0"/>
              <a:t>“REVISED (</a:t>
            </a:r>
            <a:r>
              <a:rPr lang="en-US" altLang="ja-JP" dirty="0" err="1" smtClean="0"/>
              <a:t>TGai</a:t>
            </a:r>
            <a:r>
              <a:rPr lang="en-US" altLang="ja-JP" dirty="0" smtClean="0"/>
              <a:t> General: 2015-01-15 13:25:35Z) -- The was an error in the underling of the paragraph. The text was compared against the baseline document and changes to the baseline were correctly highlighted." </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224</a:t>
            </a:fld>
            <a:endParaRPr lang="en-US" altLang="ja-JP"/>
          </a:p>
        </p:txBody>
      </p:sp>
    </p:spTree>
  </p:cSld>
  <p:clrMapOvr>
    <a:masterClrMapping/>
  </p:clrMapOvr>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“Rene </a:t>
            </a:r>
            <a:r>
              <a:rPr lang="en-US" altLang="ja-JP" dirty="0" err="1" smtClean="0"/>
              <a:t>Struik</a:t>
            </a:r>
            <a:r>
              <a:rPr lang="en-US" altLang="ja-JP" dirty="0" smtClean="0"/>
              <a:t>” tab of 11-15-0165r2</a:t>
            </a:r>
          </a:p>
          <a:p>
            <a:r>
              <a:rPr lang="en-US" altLang="ja-JP" dirty="0" smtClean="0"/>
              <a:t> And  instruct editor to incorporate 11-15-0164r1 .</a:t>
            </a:r>
          </a:p>
          <a:p>
            <a:pPr>
              <a:buNone/>
            </a:pPr>
            <a:endParaRPr lang="en-US" altLang="ja-JP" dirty="0" smtClean="0"/>
          </a:p>
          <a:p>
            <a:r>
              <a:rPr lang="en-US" altLang="ja-JP" dirty="0" smtClean="0"/>
              <a:t>Moved: Peter Yee</a:t>
            </a:r>
          </a:p>
          <a:p>
            <a:r>
              <a:rPr lang="en-US" altLang="ja-JP" dirty="0" err="1" smtClean="0"/>
              <a:t>Seconded:Hitoshi</a:t>
            </a:r>
            <a:r>
              <a:rPr lang="en-US" altLang="ja-JP" dirty="0" smtClean="0"/>
              <a:t> Morioka</a:t>
            </a:r>
          </a:p>
          <a:p>
            <a:r>
              <a:rPr lang="en-US" altLang="ja-JP" dirty="0" smtClean="0"/>
              <a:t>Result y/n/a:6/0/0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225</a:t>
            </a:fld>
            <a:endParaRPr lang="en-US" altLang="ja-JP"/>
          </a:p>
        </p:txBody>
      </p:sp>
    </p:spTree>
  </p:cSld>
  <p:clrMapOvr>
    <a:masterClrMapping/>
  </p:clrMapOvr>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“2015-01-Atlanta-10” tab of 11-14-1351-27-00ai-TGai-LB204-comments-for-Draft-3-0.</a:t>
            </a:r>
          </a:p>
          <a:p>
            <a:pPr>
              <a:buNone/>
            </a:pPr>
            <a:endParaRPr lang="en-US" altLang="ja-JP" dirty="0" smtClean="0"/>
          </a:p>
          <a:p>
            <a:r>
              <a:rPr lang="en-US" altLang="ja-JP" dirty="0" err="1" smtClean="0"/>
              <a:t>Moved:Lee</a:t>
            </a:r>
            <a:r>
              <a:rPr lang="en-US" altLang="ja-JP" dirty="0" smtClean="0"/>
              <a:t>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226</a:t>
            </a:fld>
            <a:endParaRPr lang="en-US" altLang="ja-JP"/>
          </a:p>
        </p:txBody>
      </p:sp>
    </p:spTree>
  </p:cSld>
  <p:clrMapOvr>
    <a:masterClrMapping/>
  </p:clrMapOvr>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“2015-01-Atlanta-11-editor” tab and “2015-01-Atlanta-12-editor”  tab of 11-14-1351-27-00ai-TGai-LB204-comments-for-Draft-3-0</a:t>
            </a:r>
          </a:p>
          <a:p>
            <a:r>
              <a:rPr lang="en-US" altLang="ja-JP" dirty="0" smtClean="0"/>
              <a:t> And  instruct editor to incorporate 11-15/0155r0 .</a:t>
            </a:r>
          </a:p>
          <a:p>
            <a:pPr>
              <a:buNone/>
            </a:pPr>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227</a:t>
            </a:fld>
            <a:endParaRPr lang="en-US" altLang="ja-JP"/>
          </a:p>
        </p:txBody>
      </p:sp>
    </p:spTree>
  </p:cSld>
  <p:clrMapOvr>
    <a:masterClrMapping/>
  </p:clrMapOvr>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6555 as</a:t>
            </a:r>
          </a:p>
          <a:p>
            <a:r>
              <a:rPr lang="ja-JP" altLang="en-US" dirty="0" smtClean="0"/>
              <a:t>“</a:t>
            </a:r>
            <a:r>
              <a:rPr lang="en-US" altLang="ja-JP" dirty="0" smtClean="0"/>
              <a:t>REVISED. Add the following text: “Value 0 is reserved”.</a:t>
            </a:r>
          </a:p>
          <a:p>
            <a:pPr>
              <a:buNone/>
            </a:pPr>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smtClean="0"/>
              <a:t>Seconded: Peter Yee</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228</a:t>
            </a:fld>
            <a:endParaRPr lang="en-US" altLang="ja-JP"/>
          </a:p>
        </p:txBody>
      </p:sp>
    </p:spTree>
  </p:cSld>
  <p:clrMapOvr>
    <a:masterClrMapping/>
  </p:clrMapOvr>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6092 as</a:t>
            </a:r>
          </a:p>
          <a:p>
            <a:r>
              <a:rPr lang="en-US" altLang="ja-JP" dirty="0" smtClean="0"/>
              <a:t>“ REVISED:  One instance of the requested change was missed in D3.0 but has been implemented in D3.1.”</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5/0/1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229</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t>
            </a:r>
          </a:p>
          <a:p>
            <a:r>
              <a:rPr lang="en-US" altLang="ja-JP" dirty="0" smtClean="0"/>
              <a:t>Approve the comment resolutions for CID 6723 and 6756 as follows:</a:t>
            </a:r>
          </a:p>
          <a:p>
            <a:pPr lvl="1"/>
            <a:r>
              <a:rPr lang="en-US" altLang="ja-JP" dirty="0" smtClean="0"/>
              <a:t>Revised -Added  the text clause 4 and added one PICS item</a:t>
            </a:r>
          </a:p>
          <a:p>
            <a:pPr lvl="1"/>
            <a:r>
              <a:rPr lang="en-US" altLang="ja-JP" dirty="0" smtClean="0"/>
              <a:t>Changes are shown in 11/15-0166r1</a:t>
            </a:r>
          </a:p>
          <a:p>
            <a:r>
              <a:rPr lang="en-US" altLang="ja-JP" dirty="0" smtClean="0"/>
              <a:t>And instruct editor to incorporate the changes shown  in the 11-15-0166r1 in to the draft.</a:t>
            </a:r>
          </a:p>
          <a:p>
            <a:endParaRPr lang="en-US" altLang="ja-JP" dirty="0" smtClean="0"/>
          </a:p>
          <a:p>
            <a:r>
              <a:rPr lang="en-US" altLang="ja-JP" dirty="0" smtClean="0"/>
              <a:t>Moved :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 </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230</a:t>
            </a:fld>
            <a:endParaRPr lang="en-US" altLang="ja-JP"/>
          </a:p>
        </p:txBody>
      </p:sp>
    </p:spTree>
  </p:cSld>
  <p:clrMapOvr>
    <a:masterClrMapping/>
  </p:clrMapOvr>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6674 as</a:t>
            </a:r>
          </a:p>
          <a:p>
            <a:r>
              <a:rPr lang="ja-JP" altLang="en-US" dirty="0" smtClean="0"/>
              <a:t>“</a:t>
            </a:r>
            <a:r>
              <a:rPr lang="en-US" altLang="ja-JP" dirty="0" smtClean="0"/>
              <a:t>Accept”</a:t>
            </a:r>
          </a:p>
          <a:p>
            <a:endParaRPr lang="en-US" altLang="ja-JP" dirty="0" smtClean="0"/>
          </a:p>
          <a:p>
            <a:r>
              <a:rPr lang="en-US" altLang="ja-JP" dirty="0" smtClean="0"/>
              <a:t>Moved: Lee Armstrong</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231</a:t>
            </a:fld>
            <a:endParaRPr lang="en-US" altLang="ja-JP"/>
          </a:p>
        </p:txBody>
      </p:sp>
    </p:spTree>
  </p:cSld>
  <p:clrMapOvr>
    <a:masterClrMapping/>
  </p:clrMapOvr>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6317 to</a:t>
            </a:r>
          </a:p>
          <a:p>
            <a:r>
              <a:rPr lang="en-US" altLang="ja-JP" dirty="0" smtClean="0"/>
              <a:t>“Reject -- the usage of dot11FILSActived is correct in this instance as it follows the style used in the baseline document in this paragraph.”</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232</a:t>
            </a:fld>
            <a:endParaRPr lang="en-US" altLang="ja-JP"/>
          </a:p>
        </p:txBody>
      </p:sp>
    </p:spTree>
  </p:cSld>
  <p:clrMapOvr>
    <a:masterClrMapping/>
  </p:clrMapOvr>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6675 to</a:t>
            </a:r>
          </a:p>
          <a:p>
            <a:r>
              <a:rPr lang="en-US" altLang="ja-JP" dirty="0" smtClean="0"/>
              <a:t>“Accepted”</a:t>
            </a:r>
          </a:p>
          <a:p>
            <a:endParaRPr lang="en-US" altLang="ja-JP" dirty="0" smtClean="0"/>
          </a:p>
          <a:p>
            <a:r>
              <a:rPr lang="en-US" altLang="ja-JP" dirty="0" err="1" smtClean="0"/>
              <a:t>Moved:Peter</a:t>
            </a:r>
            <a:r>
              <a:rPr lang="en-US" altLang="ja-JP" dirty="0" smtClean="0"/>
              <a:t> Yee</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233</a:t>
            </a:fld>
            <a:endParaRPr lang="en-US" altLang="ja-JP"/>
          </a:p>
        </p:txBody>
      </p:sp>
    </p:spTree>
  </p:cSld>
  <p:clrMapOvr>
    <a:masterClrMapping/>
  </p:clrMapOvr>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6838 to</a:t>
            </a:r>
          </a:p>
          <a:p>
            <a:r>
              <a:rPr lang="en-US" altLang="ja-JP" dirty="0" smtClean="0"/>
              <a:t>“Accepted”</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234</a:t>
            </a:fld>
            <a:endParaRPr lang="en-US" altLang="ja-JP"/>
          </a:p>
        </p:txBody>
      </p:sp>
    </p:spTree>
  </p:cSld>
  <p:clrMapOvr>
    <a:masterClrMapping/>
  </p:clrMapOvr>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6403 as</a:t>
            </a:r>
          </a:p>
          <a:p>
            <a:r>
              <a:rPr lang="ja-JP" altLang="en-US" dirty="0" smtClean="0"/>
              <a:t>“</a:t>
            </a:r>
            <a:r>
              <a:rPr lang="en-US" altLang="ja-JP" dirty="0" smtClean="0"/>
              <a:t>Revised: emphasized that the contents of the field are what's next to the number indicating the key type.”</a:t>
            </a:r>
          </a:p>
          <a:p>
            <a:endParaRPr lang="en-US" altLang="ja-JP" dirty="0" smtClean="0"/>
          </a:p>
          <a:p>
            <a:r>
              <a:rPr lang="en-US" altLang="ja-JP" dirty="0" smtClean="0"/>
              <a:t>Moved: Dan Harkins</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235</a:t>
            </a:fld>
            <a:endParaRPr lang="en-US" altLang="ja-JP"/>
          </a:p>
        </p:txBody>
      </p:sp>
    </p:spTree>
  </p:cSld>
  <p:clrMapOvr>
    <a:masterClrMapping/>
  </p:clrMapOvr>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CID6230  as</a:t>
            </a:r>
          </a:p>
          <a:p>
            <a:r>
              <a:rPr lang="ja-JP" altLang="en-US" dirty="0" smtClean="0"/>
              <a:t>“</a:t>
            </a:r>
            <a:r>
              <a:rPr lang="en-US" altLang="ja-JP" dirty="0" smtClean="0"/>
              <a:t>Revised -- Section 8.4.2.177 has been removed. The Public Key Indicator is now fully defined in 8.4.2.179”</a:t>
            </a:r>
          </a:p>
          <a:p>
            <a:endParaRPr lang="en-US" altLang="ja-JP" dirty="0" smtClean="0"/>
          </a:p>
          <a:p>
            <a:r>
              <a:rPr lang="en-US" altLang="ja-JP" dirty="0" smtClean="0"/>
              <a:t>Moved: Dan Harkins</a:t>
            </a:r>
          </a:p>
          <a:p>
            <a:r>
              <a:rPr lang="en-US" altLang="ja-JP" dirty="0" smtClean="0"/>
              <a:t>Seconded: </a:t>
            </a:r>
            <a:r>
              <a:rPr lang="en-US" altLang="ja-JP" dirty="0" err="1" smtClean="0"/>
              <a:t>Santosh</a:t>
            </a:r>
            <a:r>
              <a:rPr lang="en-US" altLang="ja-JP" dirty="0" smtClean="0"/>
              <a:t> Abraham </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236</a:t>
            </a:fld>
            <a:endParaRPr lang="en-US" altLang="ja-JP"/>
          </a:p>
        </p:txBody>
      </p:sp>
    </p:spTree>
  </p:cSld>
  <p:clrMapOvr>
    <a:masterClrMapping/>
  </p:clrMapOvr>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#222</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#189.</a:t>
            </a:r>
            <a:endParaRPr lang="en-US" altLang="ja-JP" dirty="0" smtClean="0"/>
          </a:p>
          <a:p>
            <a:endParaRPr lang="en-US" altLang="ja-JP" dirty="0" smtClean="0"/>
          </a:p>
          <a:p>
            <a:endParaRPr lang="en-US" altLang="ja-JP" dirty="0" smtClean="0"/>
          </a:p>
          <a:p>
            <a:r>
              <a:rPr lang="en-US" altLang="ja-JP" dirty="0" smtClean="0"/>
              <a:t>Moved :Hitoshi Morioka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237</a:t>
            </a:fld>
            <a:endParaRPr lang="en-US" altLang="ja-JP"/>
          </a:p>
        </p:txBody>
      </p:sp>
    </p:spTree>
  </p:cSld>
  <p:clrMapOvr>
    <a:masterClrMapping/>
  </p:clrMapOvr>
  <p:transition/>
</p:sld>
</file>

<file path=ppt/slides/slide2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CID6404  as</a:t>
            </a:r>
          </a:p>
          <a:p>
            <a:r>
              <a:rPr lang="ja-JP" altLang="en-US" dirty="0" smtClean="0"/>
              <a:t>“</a:t>
            </a:r>
            <a:r>
              <a:rPr lang="en-US" altLang="ja-JP" dirty="0" smtClean="0"/>
              <a:t>REVISED - Clause 8.4.2.177 has been removed. The public key indicator is fully defined in 8.4.2.179 (see 11-15/162r4)”</a:t>
            </a:r>
          </a:p>
          <a:p>
            <a:endParaRPr lang="en-US" altLang="ja-JP" dirty="0" smtClean="0"/>
          </a:p>
          <a:p>
            <a:r>
              <a:rPr lang="en-US" altLang="ja-JP" dirty="0" smtClean="0"/>
              <a:t>Moved: Lee Armstrong</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238</a:t>
            </a:fld>
            <a:endParaRPr lang="en-US" altLang="ja-JP"/>
          </a:p>
        </p:txBody>
      </p:sp>
    </p:spTree>
  </p:cSld>
  <p:clrMapOvr>
    <a:masterClrMapping/>
  </p:clrMapOvr>
  <p:transition/>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#224</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10000"/>
          </a:bodyPr>
          <a:lstStyle/>
          <a:p>
            <a:r>
              <a:rPr lang="en-US" altLang="ja-JP" dirty="0" smtClean="0"/>
              <a:t>Move to</a:t>
            </a:r>
          </a:p>
          <a:p>
            <a:r>
              <a:rPr lang="en-US" altLang="ja-JP" dirty="0" smtClean="0"/>
              <a:t>Approve  the resolution for CID6779  as</a:t>
            </a:r>
          </a:p>
          <a:p>
            <a:r>
              <a:rPr lang="ja-JP" altLang="en-US" dirty="0" smtClean="0"/>
              <a:t>“</a:t>
            </a:r>
            <a:r>
              <a:rPr lang="en-US" altLang="ja-JP" dirty="0" smtClean="0"/>
              <a:t>Reject -- The comment does not specify a specific location or instance of normative </a:t>
            </a:r>
            <a:r>
              <a:rPr lang="en-US" altLang="ja-JP" dirty="0" err="1" smtClean="0"/>
              <a:t>behavioural</a:t>
            </a:r>
            <a:r>
              <a:rPr lang="en-US" altLang="ja-JP" dirty="0" smtClean="0"/>
              <a:t> requirements in </a:t>
            </a:r>
            <a:r>
              <a:rPr lang="en-US" altLang="ja-JP" dirty="0" err="1" smtClean="0"/>
              <a:t>Cls</a:t>
            </a:r>
            <a:r>
              <a:rPr lang="en-US" altLang="ja-JP" dirty="0" smtClean="0"/>
              <a:t>. 8 for which normative statements in subsequent clauses are missing.  The proposed resolution does not provide text that can be immediately adopted in order to satisfy the comment.”</a:t>
            </a:r>
          </a:p>
          <a:p>
            <a:endParaRPr lang="en-US" altLang="ja-JP" dirty="0" smtClean="0"/>
          </a:p>
          <a:p>
            <a:r>
              <a:rPr lang="en-US" altLang="ja-JP" dirty="0" smtClean="0"/>
              <a:t>Moved: Hitoshi Morioka</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239</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“Mon-AM1” tab of 11-15/0298r3 except CID7263 and CID7264.</a:t>
            </a:r>
          </a:p>
          <a:p>
            <a:pPr lvl="1"/>
            <a:endParaRPr lang="en-US" altLang="ja-JP" dirty="0" smtClean="0"/>
          </a:p>
          <a:p>
            <a:r>
              <a:rPr lang="en-US" altLang="ja-JP" dirty="0" smtClean="0"/>
              <a:t>Moved: Hitoshi Morioka</a:t>
            </a:r>
          </a:p>
          <a:p>
            <a:r>
              <a:rPr lang="en-US" altLang="ja-JP" dirty="0" err="1" smtClean="0"/>
              <a:t>Seconded:Ping</a:t>
            </a:r>
            <a:r>
              <a:rPr lang="en-US" altLang="ja-JP" dirty="0" smtClean="0"/>
              <a:t> Fang</a:t>
            </a:r>
          </a:p>
          <a:p>
            <a:r>
              <a:rPr lang="en-US" altLang="ja-JP" dirty="0" smtClean="0"/>
              <a:t>Y/N/A : 11/0/0</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11-15/401r1</a:t>
            </a:r>
          </a:p>
          <a:p>
            <a:endParaRPr lang="en-US" altLang="ja-JP" dirty="0" smtClean="0"/>
          </a:p>
          <a:p>
            <a:endParaRPr lang="en-US" altLang="ja-JP" dirty="0" smtClean="0"/>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Result (Y/N/A): 8/0/2</a:t>
            </a:r>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#228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a:t>
            </a:r>
            <a:r>
              <a:rPr lang="en-US" altLang="ja-JP" dirty="0" err="1" smtClean="0"/>
              <a:t>Geroge</a:t>
            </a:r>
            <a:r>
              <a:rPr lang="en-US" altLang="ja-JP" dirty="0" smtClean="0"/>
              <a:t> </a:t>
            </a:r>
            <a:r>
              <a:rPr lang="en-US" altLang="ja-JP" dirty="0" err="1" smtClean="0"/>
              <a:t>Cherian</a:t>
            </a:r>
            <a:r>
              <a:rPr lang="en-US" altLang="ja-JP" dirty="0" smtClean="0"/>
              <a:t>” tab of 11-15/0421r01.</a:t>
            </a:r>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y/n/a:9/0/2</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Instruct the editor to incorporate 11-15/291r1 in the draft,</a:t>
            </a:r>
          </a:p>
          <a:p>
            <a:pPr lvl="1"/>
            <a:r>
              <a:rPr lang="en-US" altLang="ja-JP" dirty="0" smtClean="0"/>
              <a:t>and approve the comment resolution for CID 7267 to be set to "REVISED:  a corresponding protocol has been added; </a:t>
            </a:r>
          </a:p>
          <a:p>
            <a:pPr lvl="2"/>
            <a:r>
              <a:rPr lang="en-US" altLang="ja-JP" dirty="0" smtClean="0"/>
              <a:t> See 11-15/291r1 for details</a:t>
            </a:r>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y/n/a:</a:t>
            </a:r>
            <a:r>
              <a:rPr lang="en-US" altLang="ja-JP" strike="sngStrike" dirty="0" smtClean="0"/>
              <a:t>6/0/9 </a:t>
            </a:r>
            <a:r>
              <a:rPr lang="en-US" altLang="ja-JP" dirty="0" smtClean="0"/>
              <a:t>5/0/1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a:t>
            </a:r>
            <a:endParaRPr lang="ja-JP" altLang="en-US" dirty="0"/>
          </a:p>
        </p:txBody>
      </p:sp>
      <p:sp>
        <p:nvSpPr>
          <p:cNvPr id="3" name="コンテンツ プレースホルダ 2"/>
          <p:cNvSpPr>
            <a:spLocks noGrp="1"/>
          </p:cNvSpPr>
          <p:nvPr>
            <p:ph idx="1"/>
          </p:nvPr>
        </p:nvSpPr>
        <p:spPr>
          <a:xfrm>
            <a:off x="685800" y="1752600"/>
            <a:ext cx="8458200" cy="4800600"/>
          </a:xfrm>
        </p:spPr>
        <p:txBody>
          <a:bodyPr/>
          <a:lstStyle/>
          <a:p>
            <a:r>
              <a:rPr lang="en-US" altLang="ja-JP" dirty="0" smtClean="0"/>
              <a:t>Move to:</a:t>
            </a:r>
          </a:p>
          <a:p>
            <a:r>
              <a:rPr lang="en-US" altLang="ja-JP" dirty="0" smtClean="0"/>
              <a:t>Amend the motion text of motion #229 as the follows,</a:t>
            </a:r>
          </a:p>
          <a:p>
            <a:pPr lvl="1"/>
            <a:r>
              <a:rPr lang="en-US" altLang="ja-JP" dirty="0" smtClean="0"/>
              <a:t> Instruct the editor to incorporate 11-15/291r</a:t>
            </a:r>
            <a:r>
              <a:rPr lang="en-US" altLang="ja-JP" strike="sngStrike" dirty="0" smtClean="0"/>
              <a:t>0</a:t>
            </a:r>
            <a:r>
              <a:rPr lang="en-US" altLang="ja-JP" dirty="0" smtClean="0"/>
              <a:t>1 in the draft,</a:t>
            </a:r>
          </a:p>
          <a:p>
            <a:pPr lvl="1"/>
            <a:r>
              <a:rPr lang="en-US" altLang="ja-JP" dirty="0" smtClean="0"/>
              <a:t>and approve the comment resolution for CID 7267 to be set to "REVISED:  a corresponding protocol has been added; </a:t>
            </a:r>
          </a:p>
          <a:p>
            <a:pPr lvl="2"/>
            <a:r>
              <a:rPr lang="en-US" altLang="ja-JP" dirty="0" smtClean="0"/>
              <a:t> See 11-15/291r</a:t>
            </a:r>
            <a:r>
              <a:rPr lang="en-US" altLang="ja-JP" strike="sngStrike" dirty="0" smtClean="0"/>
              <a:t>0</a:t>
            </a:r>
            <a:r>
              <a:rPr lang="en-US" altLang="ja-JP" dirty="0" smtClean="0"/>
              <a:t>1 for details</a:t>
            </a:r>
          </a:p>
          <a:p>
            <a:pPr lvl="2"/>
            <a:endParaRPr lang="en-US" altLang="ja-JP" dirty="0" smtClean="0"/>
          </a:p>
          <a:p>
            <a:r>
              <a:rPr lang="en-US" altLang="ja-JP" dirty="0" smtClean="0"/>
              <a:t>Moved:  Dan Harkins</a:t>
            </a:r>
          </a:p>
          <a:p>
            <a:r>
              <a:rPr lang="en-US" altLang="ja-JP" dirty="0" smtClean="0"/>
              <a:t>Seconded: Peter Yee</a:t>
            </a:r>
          </a:p>
          <a:p>
            <a:r>
              <a:rPr lang="en-US" altLang="ja-JP" dirty="0" smtClean="0"/>
              <a:t>y/n/a: 6/0/1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a:t>
            </a:r>
            <a:r>
              <a:rPr lang="en-US" altLang="ja-JP" dirty="0" err="1" smtClean="0"/>
              <a:t>pol</a:t>
            </a:r>
            <a:endParaRPr lang="ja-JP" altLang="en-US" dirty="0"/>
          </a:p>
        </p:txBody>
      </p:sp>
      <p:sp>
        <p:nvSpPr>
          <p:cNvPr id="3" name="コンテンツ プレースホルダ 2"/>
          <p:cNvSpPr>
            <a:spLocks noGrp="1"/>
          </p:cNvSpPr>
          <p:nvPr>
            <p:ph idx="1"/>
          </p:nvPr>
        </p:nvSpPr>
        <p:spPr/>
        <p:txBody>
          <a:bodyPr/>
          <a:lstStyle/>
          <a:p>
            <a:r>
              <a:rPr lang="en-US" altLang="ja-JP" dirty="0" smtClean="0"/>
              <a:t>Are you in favor of deleting from the draft the features related to differential link set-up ?</a:t>
            </a:r>
          </a:p>
          <a:p>
            <a:endParaRPr lang="en-US" altLang="ja-JP" dirty="0" smtClean="0"/>
          </a:p>
          <a:p>
            <a:r>
              <a:rPr lang="en-US" altLang="ja-JP" dirty="0" smtClean="0"/>
              <a:t>Y 2</a:t>
            </a:r>
          </a:p>
          <a:p>
            <a:r>
              <a:rPr lang="en-US" altLang="ja-JP" dirty="0" smtClean="0"/>
              <a:t>N 4</a:t>
            </a:r>
          </a:p>
        </p:txBody>
      </p:sp>
      <p:sp>
        <p:nvSpPr>
          <p:cNvPr id="4" name="日付プレースホルダ 3"/>
          <p:cNvSpPr>
            <a:spLocks noGrp="1"/>
          </p:cNvSpPr>
          <p:nvPr>
            <p:ph type="dt" sz="half" idx="10"/>
          </p:nvPr>
        </p:nvSpPr>
        <p:spPr>
          <a:xfrm>
            <a:off x="696913" y="332601"/>
            <a:ext cx="965709"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11-15/386r2 </a:t>
            </a:r>
          </a:p>
          <a:p>
            <a:pPr lvl="1"/>
            <a:r>
              <a:rPr lang="en-US" altLang="ja-JP" dirty="0" smtClean="0"/>
              <a:t>and instruct the editor to incorporate the resulting changes as shown in 11-15/297r2</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Seconded:Santosh</a:t>
            </a:r>
            <a:r>
              <a:rPr lang="en-US" altLang="ja-JP" dirty="0" smtClean="0"/>
              <a:t> </a:t>
            </a:r>
            <a:r>
              <a:rPr lang="en-US" altLang="ja-JP" dirty="0" err="1" smtClean="0"/>
              <a:t>Pandey</a:t>
            </a:r>
            <a:endParaRPr lang="en-US" altLang="ja-JP" dirty="0" smtClean="0"/>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11-15/406r1.</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"Marc </a:t>
            </a:r>
            <a:r>
              <a:rPr lang="en-US" altLang="ja-JP" dirty="0" err="1" smtClean="0"/>
              <a:t>Emmelmann</a:t>
            </a:r>
            <a:r>
              <a:rPr lang="en-US" altLang="ja-JP" dirty="0" smtClean="0"/>
              <a:t> tab" of 11-15/299r3</a:t>
            </a:r>
          </a:p>
          <a:p>
            <a:r>
              <a:rPr lang="en-US" altLang="ja-JP" dirty="0" smtClean="0"/>
              <a:t>Moved:  Lee Armstrong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Move to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11-15/0323r2</a:t>
            </a:r>
          </a:p>
          <a:p>
            <a:pPr lvl="1"/>
            <a:r>
              <a:rPr lang="en-US" altLang="ja-JP" dirty="0" smtClean="0"/>
              <a:t>and instruct the editor to incorporate the resulting changes as shown in 11-15/0324r2  except for CIDs: 7146, 7083, 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11-15/0422r1</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Seconded:Lee</a:t>
            </a:r>
            <a:r>
              <a:rPr lang="en-US" altLang="ja-JP" dirty="0" smtClean="0"/>
              <a:t> Armstrong</a:t>
            </a:r>
          </a:p>
          <a:p>
            <a:r>
              <a:rPr lang="en-US" altLang="ja-JP" dirty="0" smtClean="0"/>
              <a:t>y/n/a:6/0/0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“Fragmentation” and “Element format” tab of  11-15/0298r4</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7/0/1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#236</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#229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254</a:t>
            </a:fld>
            <a:endParaRPr lang="en-US" altLang="ja-JP"/>
          </a:p>
        </p:txBody>
      </p:sp>
    </p:spTree>
  </p:cSld>
  <p:clrMapOvr>
    <a:masterClrMapping/>
  </p:clrMapOvr>
  <p:transition/>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“George </a:t>
            </a:r>
            <a:r>
              <a:rPr lang="en-US" altLang="ja-JP" dirty="0" err="1" smtClean="0"/>
              <a:t>Cherian</a:t>
            </a:r>
            <a:r>
              <a:rPr lang="en-US" altLang="ja-JP" dirty="0" smtClean="0"/>
              <a:t>” tab of  11-15/0436r0</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err="1" smtClean="0"/>
              <a:t>y</a:t>
            </a:r>
            <a:r>
              <a:rPr lang="en-US" altLang="ja-JP" dirty="0" smtClean="0"/>
              <a:t>/n/a: 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“Clause 10.45.3.1” and “GTK KDE”  tab of  11-15/0298r6.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smtClean="0"/>
              <a:t>y/n/a:6/0/2 </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11-15/0439r0 except CID7288.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endParaRPr lang="en-US" altLang="ja-JP" dirty="0" smtClean="0"/>
          </a:p>
          <a:p>
            <a:r>
              <a:rPr lang="en-US" altLang="ja-JP" dirty="0" smtClean="0"/>
              <a:t>y/n/a: 5/0/1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Which alternative described in  11-15/0442r0 do you prefer?</a:t>
            </a:r>
          </a:p>
          <a:p>
            <a:r>
              <a:rPr lang="en-US" altLang="ja-JP" dirty="0" smtClean="0"/>
              <a:t>Option A:	1</a:t>
            </a:r>
          </a:p>
          <a:p>
            <a:r>
              <a:rPr lang="en-US" altLang="ja-JP" dirty="0" smtClean="0"/>
              <a:t>Option B:  2</a:t>
            </a:r>
            <a:endParaRPr lang="ja-JP" altLang="en-US" dirty="0"/>
          </a:p>
        </p:txBody>
      </p:sp>
      <p:sp>
        <p:nvSpPr>
          <p:cNvPr id="4" name="日付プレースホルダ 3"/>
          <p:cNvSpPr>
            <a:spLocks noGrp="1"/>
          </p:cNvSpPr>
          <p:nvPr>
            <p:ph type="dt" sz="half" idx="10"/>
          </p:nvPr>
        </p:nvSpPr>
        <p:spPr>
          <a:xfrm>
            <a:off x="696913" y="332601"/>
            <a:ext cx="1181776"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“Dan Harkins” tab of  11-15/0438r1.</a:t>
            </a:r>
          </a:p>
          <a:p>
            <a:pPr lvl="1"/>
            <a:r>
              <a:rPr lang="en-US" altLang="ja-JP" dirty="0" smtClean="0"/>
              <a:t> and instruct the editor to incorporate 11-15/0437r1 in the draft,</a:t>
            </a:r>
          </a:p>
          <a:p>
            <a:r>
              <a:rPr lang="en-US" altLang="ja-JP" dirty="0" smtClean="0"/>
              <a:t>Moved:  Dan Harkins</a:t>
            </a:r>
          </a:p>
          <a:p>
            <a:r>
              <a:rPr lang="en-US" altLang="ja-JP" dirty="0" err="1" smtClean="0"/>
              <a:t>Seconded:Rob</a:t>
            </a:r>
            <a:r>
              <a:rPr lang="en-US" altLang="ja-JP" dirty="0" smtClean="0"/>
              <a:t> Sun</a:t>
            </a:r>
          </a:p>
          <a:p>
            <a:r>
              <a:rPr lang="en-US" altLang="ja-JP" dirty="0" smtClean="0"/>
              <a:t>y/n/a:11/0/1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Jeongki</a:t>
            </a:r>
            <a:r>
              <a:rPr lang="en-US" altLang="ja-JP" dirty="0" smtClean="0"/>
              <a:t> Kim” tab of  11-15/0435r1.</a:t>
            </a:r>
          </a:p>
          <a:p>
            <a:pPr lvl="1"/>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err="1" smtClean="0"/>
              <a:t>Seconded:Xiaofei</a:t>
            </a:r>
            <a:r>
              <a:rPr lang="en-US" altLang="ja-JP" dirty="0" smtClean="0"/>
              <a:t> Wang</a:t>
            </a:r>
          </a:p>
          <a:p>
            <a:r>
              <a:rPr lang="en-US" altLang="ja-JP" dirty="0" smtClean="0"/>
              <a:t>y/n/a:9/0/3</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7200"/>
          </a:xfrm>
        </p:spPr>
        <p:txBody>
          <a:bodyPr/>
          <a:lstStyle/>
          <a:p>
            <a:r>
              <a:rPr lang="en-US" altLang="ja-JP" dirty="0" smtClean="0"/>
              <a:t>Motion #242</a:t>
            </a:r>
            <a:endParaRPr lang="ja-JP" altLang="en-US" dirty="0"/>
          </a:p>
        </p:txBody>
      </p:sp>
      <p:sp>
        <p:nvSpPr>
          <p:cNvPr id="3" name="コンテンツ プレースホルダ 2"/>
          <p:cNvSpPr>
            <a:spLocks noGrp="1"/>
          </p:cNvSpPr>
          <p:nvPr>
            <p:ph idx="1"/>
          </p:nvPr>
        </p:nvSpPr>
        <p:spPr>
          <a:xfrm>
            <a:off x="685800" y="1371600"/>
            <a:ext cx="8229600" cy="5486400"/>
          </a:xfrm>
        </p:spPr>
        <p:txBody>
          <a:bodyPr/>
          <a:lstStyle/>
          <a:p>
            <a:r>
              <a:rPr lang="en-US" altLang="ja-JP" dirty="0" smtClean="0"/>
              <a:t>Move to:</a:t>
            </a:r>
          </a:p>
          <a:p>
            <a:pPr lvl="1"/>
            <a:r>
              <a:rPr lang="en-US" altLang="ja-JP" dirty="0" smtClean="0"/>
              <a:t>Approve the comment resolutions as contained in the “Rob Sun” tab of  11-15/0428r7 except CID7416.</a:t>
            </a:r>
          </a:p>
          <a:p>
            <a:r>
              <a:rPr lang="en-US" altLang="ja-JP" dirty="0" smtClean="0"/>
              <a:t>Moved:  Rob Sun</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smtClean="0"/>
              <a:t>y/n/a: 10/0/2</a:t>
            </a:r>
          </a:p>
          <a:p>
            <a:r>
              <a:rPr lang="en-US" altLang="ja-JP" dirty="0" smtClean="0"/>
              <a:t>2</a:t>
            </a:r>
            <a:r>
              <a:rPr lang="en-US" altLang="ja-JP" baseline="30000" dirty="0" smtClean="0"/>
              <a:t>nd</a:t>
            </a:r>
            <a:r>
              <a:rPr lang="en-US" altLang="ja-JP" dirty="0" smtClean="0"/>
              <a:t> motion #242a</a:t>
            </a:r>
          </a:p>
          <a:p>
            <a:pPr lvl="1"/>
            <a:r>
              <a:rPr lang="en-US" altLang="ja-JP" dirty="0" smtClean="0"/>
              <a:t>Move to amend the motion text as “Approve the comment resolutions as contained in the “Rob Sun” tab of  11-15/0428r7 except CID7416”</a:t>
            </a:r>
          </a:p>
          <a:p>
            <a:pPr lvl="1"/>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lvl="1"/>
            <a:r>
              <a:rPr lang="en-US" altLang="ja-JP" dirty="0" smtClean="0"/>
              <a:t>Seconded:  Dan Harkins</a:t>
            </a:r>
          </a:p>
          <a:p>
            <a:pPr lvl="1"/>
            <a:r>
              <a:rPr lang="en-US" altLang="ja-JP" dirty="0" err="1" smtClean="0"/>
              <a:t>y</a:t>
            </a:r>
            <a:r>
              <a:rPr lang="en-US" altLang="ja-JP" dirty="0" smtClean="0"/>
              <a:t>/n/a: 9/0/2</a:t>
            </a:r>
          </a:p>
          <a:p>
            <a:endParaRPr lang="en-US" altLang="ja-JP" dirty="0" smtClean="0"/>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"2015-03-Berlin-02" tab of 11-15/281r11.</a:t>
            </a:r>
          </a:p>
          <a:p>
            <a:pPr lvl="1"/>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y/n/a: 6/0/1</a:t>
            </a:r>
            <a:endParaRPr lang="en-US" altLang="ja-JP" strike="sngStrike" dirty="0" smtClean="0"/>
          </a:p>
          <a:p>
            <a:r>
              <a:rPr lang="en-US" altLang="ja-JP" dirty="0" smtClean="0"/>
              <a:t>Move to postpone until Thursday AM1</a:t>
            </a:r>
          </a:p>
          <a:p>
            <a:pPr lvl="1"/>
            <a:r>
              <a:rPr lang="en-US" altLang="ja-JP" dirty="0" smtClean="0">
                <a:solidFill>
                  <a:srgbClr val="000000"/>
                </a:solidFill>
                <a:ea typeface="ＭＳ Ｐゴシック" pitchFamily="-84" charset="-128"/>
                <a:cs typeface="ＭＳ Ｐゴシック" pitchFamily="-84" charset="-128"/>
              </a:rPr>
              <a:t>Approved  by unanimous consent</a:t>
            </a:r>
            <a:endParaRPr lang="en-US" altLang="ja-JP" dirty="0" smtClean="0">
              <a:cs typeface="ＭＳ Ｐゴシック" pitchFamily="-84" charset="-128"/>
            </a:endParaRPr>
          </a:p>
          <a:p>
            <a:r>
              <a:rPr lang="en-US" altLang="ja-JP" dirty="0" smtClean="0">
                <a:cs typeface="ＭＳ Ｐゴシック" pitchFamily="-84" charset="-128"/>
              </a:rPr>
              <a:t>Note: DCN rev was revised by Motion 243b</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#243b</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Motion text of motion #243 as follows:</a:t>
            </a:r>
          </a:p>
          <a:p>
            <a:pPr lvl="1"/>
            <a:r>
              <a:rPr lang="en-US" altLang="ja-JP" dirty="0" smtClean="0"/>
              <a:t>Approve the comment resolutions as contained in the "2015-03-Berlin-02" tab of 11-15/281r</a:t>
            </a:r>
            <a:r>
              <a:rPr lang="en-US" altLang="ja-JP" strike="sngStrike" dirty="0" smtClean="0"/>
              <a:t>10</a:t>
            </a:r>
            <a:r>
              <a:rPr lang="en-US" altLang="ja-JP" dirty="0" smtClean="0"/>
              <a:t>11.</a:t>
            </a:r>
          </a:p>
          <a:p>
            <a:pPr lvl="1"/>
            <a:endParaRPr lang="en-US" altLang="ja-JP" dirty="0" smtClean="0"/>
          </a:p>
          <a:p>
            <a:r>
              <a:rPr lang="en-US" altLang="ja-JP" dirty="0" err="1" smtClean="0"/>
              <a:t>Moved:Marc</a:t>
            </a:r>
            <a:r>
              <a:rPr lang="en-US" altLang="ja-JP" dirty="0" smtClean="0"/>
              <a:t> </a:t>
            </a:r>
            <a:r>
              <a:rPr lang="en-US" altLang="ja-JP" dirty="0" err="1" smtClean="0"/>
              <a:t>Emmelmann</a:t>
            </a:r>
            <a:endParaRPr lang="en-US" altLang="ja-JP" dirty="0" smtClean="0"/>
          </a:p>
          <a:p>
            <a:r>
              <a:rPr lang="en-US" altLang="ja-JP" dirty="0" smtClean="0"/>
              <a:t>Seconded: Ping Fang</a:t>
            </a:r>
          </a:p>
          <a:p>
            <a:r>
              <a:rPr lang="en-US" altLang="ja-JP" dirty="0" smtClean="0"/>
              <a:t>y/n/a: 5/0/1</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#244</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11-15/0434r1.</a:t>
            </a:r>
          </a:p>
          <a:p>
            <a:r>
              <a:rPr lang="en-US" altLang="ja-JP" dirty="0" smtClean="0"/>
              <a:t>Moved: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Seconded:Ping</a:t>
            </a:r>
            <a:r>
              <a:rPr lang="en-US" altLang="ja-JP" dirty="0" smtClean="0"/>
              <a:t> Fang</a:t>
            </a:r>
          </a:p>
          <a:p>
            <a:r>
              <a:rPr lang="en-US" altLang="ja-JP" dirty="0" smtClean="0"/>
              <a:t>y/n/a:9/0/1</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#245</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“2015-03-12”  tab of 11-15/0440r2</a:t>
            </a:r>
          </a:p>
          <a:p>
            <a:r>
              <a:rPr lang="en-US" altLang="ja-JP" dirty="0" smtClean="0"/>
              <a:t>Moved:  </a:t>
            </a:r>
            <a:r>
              <a:rPr lang="en-US" altLang="ja-JP" dirty="0" err="1" smtClean="0"/>
              <a:t>Xiaofei</a:t>
            </a:r>
            <a:r>
              <a:rPr lang="en-US" altLang="ja-JP" dirty="0" smtClean="0"/>
              <a:t> Wang</a:t>
            </a:r>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Should P802.11ai optionally provide sufficient   information in FILS Discovery frame to allow non-AP STA to select between FILS and FT?</a:t>
            </a:r>
          </a:p>
          <a:p>
            <a:r>
              <a:rPr lang="en-US" altLang="ja-JP" dirty="0" smtClean="0"/>
              <a:t>Yes 5</a:t>
            </a:r>
          </a:p>
          <a:p>
            <a:r>
              <a:rPr lang="en-US" altLang="ja-JP" dirty="0" smtClean="0"/>
              <a:t>No 1</a:t>
            </a:r>
          </a:p>
          <a:p>
            <a:pPr>
              <a:buNone/>
            </a:pPr>
            <a:endParaRPr lang="en-US" altLang="ja-JP"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y/n/a: </a:t>
            </a:r>
            <a:r>
              <a:rPr lang="en-US" altLang="ja-JP" strike="sngStrike" dirty="0" smtClean="0"/>
              <a:t>9/0/0</a:t>
            </a:r>
            <a:r>
              <a:rPr lang="en-US" altLang="ja-JP" dirty="0" smtClean="0"/>
              <a:t> 5/0/0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r>
              <a:rPr lang="en-US" altLang="ja-JP" dirty="0" smtClean="0"/>
              <a:t>Amend Motion text of motion #246 as follows:</a:t>
            </a:r>
          </a:p>
          <a:p>
            <a:pPr lvl="1"/>
            <a:r>
              <a:rPr lang="en-US" altLang="ja-JP" dirty="0" err="1" smtClean="0"/>
              <a:t>Aprove</a:t>
            </a:r>
            <a:r>
              <a:rPr lang="en-US" altLang="ja-JP" dirty="0" smtClean="0"/>
              <a:t>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err="1" smtClean="0"/>
              <a:t>Moved:Ping</a:t>
            </a:r>
            <a:r>
              <a:rPr lang="en-US" altLang="ja-JP" dirty="0" smtClean="0"/>
              <a:t> Fang</a:t>
            </a:r>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#247</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“Peter Yee”  tab of 11-15/0443r0 except CID7415</a:t>
            </a:r>
          </a:p>
          <a:p>
            <a:r>
              <a:rPr lang="en-US" altLang="ja-JP" dirty="0" smtClean="0"/>
              <a:t>Moved:  Peter Yee</a:t>
            </a:r>
          </a:p>
          <a:p>
            <a:r>
              <a:rPr lang="en-US" altLang="ja-JP" dirty="0" err="1" smtClean="0"/>
              <a:t>Seconded:Xiaofei</a:t>
            </a:r>
            <a:r>
              <a:rPr lang="en-US" altLang="ja-JP" dirty="0" smtClean="0"/>
              <a:t> Wang</a:t>
            </a:r>
          </a:p>
          <a:p>
            <a:r>
              <a:rPr lang="en-US" altLang="ja-JP" dirty="0" smtClean="0"/>
              <a:t>y/n/a:9/0/1 </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#248</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 7288 to be set to "REVISED:  Instruct the editor to incorporate 11-15/0442r2 in the draft.</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r>
              <a:rPr lang="en-US" altLang="ja-JP" dirty="0" err="1" smtClean="0"/>
              <a:t>y</a:t>
            </a:r>
            <a:r>
              <a:rPr lang="en-US" altLang="ja-JP" dirty="0" smtClean="0"/>
              <a:t>/n/a:  10/0/0</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#249</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CID7256 to be set to "REVISED:  Instruct the editor to incorporate 11-15/0453r0 in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Seconded:Xiaofei</a:t>
            </a:r>
            <a:r>
              <a:rPr lang="en-US" altLang="ja-JP" dirty="0" smtClean="0"/>
              <a:t> Wang</a:t>
            </a:r>
          </a:p>
          <a:p>
            <a:endParaRPr lang="en-US" altLang="ja-JP" dirty="0" smtClean="0"/>
          </a:p>
          <a:p>
            <a:r>
              <a:rPr lang="en-US" altLang="ja-JP" dirty="0" err="1" smtClean="0"/>
              <a:t>y</a:t>
            </a:r>
            <a:r>
              <a:rPr lang="en-US" altLang="ja-JP" dirty="0" smtClean="0"/>
              <a:t>/n/a: 5/6/2</a:t>
            </a:r>
          </a:p>
          <a:p>
            <a:r>
              <a:rPr lang="en-US" altLang="ja-JP" dirty="0" smtClean="0">
                <a:solidFill>
                  <a:srgbClr val="FF0000"/>
                </a:solidFill>
              </a:rPr>
              <a:t>Motion Failed</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#250</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CID7268 to be set to "REVISED:  Instruct the editor to incorporate 11-15/0458r0 in the draft.</a:t>
            </a:r>
          </a:p>
          <a:p>
            <a:pPr lvl="1"/>
            <a:endParaRPr lang="en-US" altLang="ja-JP" dirty="0" smtClean="0"/>
          </a:p>
          <a:p>
            <a:pPr lvl="1"/>
            <a:endParaRPr lang="en-US" altLang="ja-JP" dirty="0" smtClean="0"/>
          </a:p>
          <a:p>
            <a:r>
              <a:rPr lang="en-US" altLang="ja-JP" dirty="0" smtClean="0"/>
              <a:t>Moved: Dan Harkins</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pPr>
              <a:buNone/>
            </a:pPr>
            <a:endParaRPr lang="en-US" altLang="ja-JP" dirty="0" smtClean="0"/>
          </a:p>
          <a:p>
            <a:r>
              <a:rPr lang="en-US" altLang="ja-JP" dirty="0" err="1" smtClean="0"/>
              <a:t>y</a:t>
            </a:r>
            <a:r>
              <a:rPr lang="en-US" altLang="ja-JP" dirty="0" smtClean="0"/>
              <a:t>/n/a: 9/0/1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#251</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Set the resolution for CID 7256 as follows: Rejected -- The group discussed the pros and cons of having Short SSID and decided to keep the concept of Short SSID in the draft. A motion to accept a proposed resolution that remove the Short SSID (Motion #249) failed.</a:t>
            </a:r>
          </a:p>
          <a:p>
            <a:pPr lvl="1"/>
            <a:endParaRPr lang="en-US" altLang="ja-JP" dirty="0" smtClean="0"/>
          </a:p>
          <a:p>
            <a:pPr lvl="1">
              <a:buNone/>
            </a:pPr>
            <a:endParaRPr lang="en-US" altLang="ja-JP" dirty="0" smtClean="0"/>
          </a:p>
          <a:p>
            <a:r>
              <a:rPr lang="en-US" altLang="ja-JP" dirty="0" smtClean="0"/>
              <a:t>Moved: Lee Armstrong</a:t>
            </a:r>
          </a:p>
          <a:p>
            <a:r>
              <a:rPr lang="en-US" altLang="ja-JP" dirty="0" smtClean="0"/>
              <a:t>Seconded: George </a:t>
            </a:r>
            <a:r>
              <a:rPr lang="en-US" altLang="ja-JP" dirty="0" err="1" smtClean="0"/>
              <a:t>Cherian</a:t>
            </a:r>
            <a:endParaRPr lang="en-US" altLang="ja-JP" dirty="0" smtClean="0"/>
          </a:p>
          <a:p>
            <a:endParaRPr lang="en-US" altLang="ja-JP" dirty="0" smtClean="0"/>
          </a:p>
          <a:p>
            <a:r>
              <a:rPr lang="en-US" altLang="ja-JP" dirty="0" err="1" smtClean="0"/>
              <a:t>y</a:t>
            </a:r>
            <a:r>
              <a:rPr lang="en-US" altLang="ja-JP" dirty="0" smtClean="0"/>
              <a:t>/n/a: 7/1/4</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#252</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”Editorial" tab of 11-15/0298r7.</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Seconded:Lee</a:t>
            </a:r>
            <a:r>
              <a:rPr lang="en-US" altLang="ja-JP" dirty="0" smtClean="0"/>
              <a:t> Armstrong</a:t>
            </a:r>
          </a:p>
          <a:p>
            <a:pPr>
              <a:buNone/>
            </a:pPr>
            <a:endParaRPr lang="en-US" altLang="ja-JP" dirty="0" smtClean="0"/>
          </a:p>
          <a:p>
            <a:r>
              <a:rPr lang="en-US" altLang="ja-JP" dirty="0" err="1" smtClean="0"/>
              <a:t>y</a:t>
            </a:r>
            <a:r>
              <a:rPr lang="en-US" altLang="ja-JP" dirty="0" smtClean="0"/>
              <a:t>/n/a: 12/0/0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#253</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CID7117, 7429, 7246</a:t>
            </a:r>
            <a:r>
              <a:rPr lang="ja-JP" altLang="en-US" dirty="0" smtClean="0"/>
              <a:t> </a:t>
            </a:r>
            <a:r>
              <a:rPr lang="en-US" altLang="ja-JP" dirty="0" smtClean="0"/>
              <a:t>to be set to "REVISED:  Instruct the editor to incorporate 11-15/0385r10 in the draft.</a:t>
            </a:r>
          </a:p>
          <a:p>
            <a:pPr lvl="1"/>
            <a:endParaRPr lang="en-US" altLang="ja-JP" dirty="0" smtClean="0"/>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pPr>
              <a:buNone/>
            </a:pPr>
            <a:endParaRPr lang="en-US" altLang="ja-JP" dirty="0" smtClean="0"/>
          </a:p>
          <a:p>
            <a:r>
              <a:rPr lang="en-US" altLang="ja-JP" dirty="0" err="1" smtClean="0"/>
              <a:t>y</a:t>
            </a:r>
            <a:r>
              <a:rPr lang="en-US" altLang="ja-JP" dirty="0" smtClean="0"/>
              <a:t>/n/a: 8/0/1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"2015-03-Berlin-03" and  "2015-03-Berlin-04” tab of 11-15/281r13.</a:t>
            </a:r>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p>
          <a:p>
            <a:r>
              <a:rPr lang="en-US" altLang="ja-JP" dirty="0" smtClean="0"/>
              <a:t>y/n/a:7/0/0 </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#255</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#246 after reviewing the facts.</a:t>
            </a:r>
          </a:p>
          <a:p>
            <a:endParaRPr lang="en-US" dirty="0" smtClean="0"/>
          </a:p>
          <a:p>
            <a:r>
              <a:rPr lang="en-US" dirty="0" err="1" smtClean="0"/>
              <a:t>Moved:Jarkko</a:t>
            </a:r>
            <a:r>
              <a:rPr lang="en-US" dirty="0" smtClean="0"/>
              <a:t> </a:t>
            </a:r>
            <a:r>
              <a:rPr lang="en-US" altLang="ja-JP" dirty="0" err="1" smtClean="0"/>
              <a:t>Kneckt</a:t>
            </a:r>
            <a:endParaRPr lang="en-US" dirty="0" smtClean="0"/>
          </a:p>
          <a:p>
            <a:r>
              <a:rPr lang="en-US" dirty="0" err="1" smtClean="0"/>
              <a:t>Second:Lee</a:t>
            </a:r>
            <a:r>
              <a:rPr lang="en-US" dirty="0" smtClean="0"/>
              <a:t> Armstrong</a:t>
            </a:r>
          </a:p>
          <a:p>
            <a:endParaRPr lang="en-US" dirty="0" smtClean="0"/>
          </a:p>
          <a:p>
            <a:r>
              <a:rPr lang="en-US" dirty="0" smtClean="0"/>
              <a:t>Y/N/A: 7/0/0</a:t>
            </a:r>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#256</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CID7083 </a:t>
            </a:r>
            <a:r>
              <a:rPr lang="en-US" altLang="ja-JP" dirty="0" smtClean="0"/>
              <a:t>to be set to "REVISED:  Instruct the editor to incorporate 11-15/0466r0 in the draft.</a:t>
            </a:r>
          </a:p>
          <a:p>
            <a:pPr lvl="1"/>
            <a:endParaRPr lang="en-US" altLang="ja-JP" dirty="0" smtClean="0"/>
          </a:p>
          <a:p>
            <a:pPr lvl="1"/>
            <a:endParaRPr lang="en-US" altLang="ja-JP" dirty="0" smtClean="0"/>
          </a:p>
          <a:p>
            <a:pPr lvl="1"/>
            <a:endParaRPr lang="en-US" altLang="ja-JP" dirty="0" smtClean="0"/>
          </a:p>
          <a:p>
            <a:r>
              <a:rPr lang="en-US" altLang="ja-JP" dirty="0" smtClean="0"/>
              <a:t>Moved: Ping Fang</a:t>
            </a:r>
          </a:p>
          <a:p>
            <a:r>
              <a:rPr lang="en-US" altLang="ja-JP" dirty="0" smtClean="0"/>
              <a:t>Seconded: Lee Armstrong</a:t>
            </a:r>
          </a:p>
          <a:p>
            <a:pPr>
              <a:buNone/>
            </a:pPr>
            <a:endParaRPr lang="en-US" altLang="ja-JP" dirty="0" smtClean="0"/>
          </a:p>
          <a:p>
            <a:r>
              <a:rPr lang="en-US" altLang="ja-JP" dirty="0" err="1" smtClean="0"/>
              <a:t>y</a:t>
            </a:r>
            <a:r>
              <a:rPr lang="en-US" altLang="ja-JP" dirty="0" smtClean="0"/>
              <a:t>/n/a:  5/0/0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#257</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CID7054 </a:t>
            </a:r>
            <a:r>
              <a:rPr lang="en-US" altLang="ja-JP" dirty="0" smtClean="0"/>
              <a:t>to be set to "REVISED:  Instruct the editor to incorporate 11-15/0387r1 in the draft.</a:t>
            </a:r>
          </a:p>
          <a:p>
            <a:pPr lvl="1"/>
            <a:endParaRPr lang="en-US" altLang="ja-JP" dirty="0" smtClean="0"/>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Seconded:Ping</a:t>
            </a:r>
            <a:r>
              <a:rPr lang="en-US" altLang="ja-JP" dirty="0" smtClean="0"/>
              <a:t>  Fang</a:t>
            </a:r>
          </a:p>
          <a:p>
            <a:pPr>
              <a:buNone/>
            </a:pPr>
            <a:endParaRPr lang="en-US" altLang="ja-JP" dirty="0" smtClean="0"/>
          </a:p>
          <a:p>
            <a:r>
              <a:rPr lang="en-US" altLang="ja-JP" dirty="0" err="1" smtClean="0"/>
              <a:t>y</a:t>
            </a:r>
            <a:r>
              <a:rPr lang="en-US" altLang="ja-JP" dirty="0" smtClean="0"/>
              <a:t>/n/a: 4/0/0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#258</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CID7282 and CID7228 </a:t>
            </a:r>
            <a:r>
              <a:rPr lang="en-US" altLang="ja-JP" dirty="0" smtClean="0"/>
              <a:t>to be set to “Revised: The Usage Indicator has been removed. Therefore no description is needed.</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Cherian</a:t>
            </a:r>
            <a:endParaRPr lang="en-US" altLang="ja-JP" dirty="0" smtClean="0"/>
          </a:p>
          <a:p>
            <a:r>
              <a:rPr lang="en-US" altLang="ja-JP" dirty="0" smtClean="0"/>
              <a:t>y/n/a:7/0/0/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#259</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CID7121 </a:t>
            </a:r>
            <a:r>
              <a:rPr lang="en-US" altLang="ja-JP" dirty="0" smtClean="0"/>
              <a:t>to be set to :Revised: At P66L40:  Replace the ".." with: ". The value of the DNS Server IPv6Address is the IPv6 address of the DNS server if the DNS Server IPv6 address Present bit of the DNS Info Control is 1."</a:t>
            </a:r>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#260</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CID7120 </a:t>
            </a:r>
            <a:r>
              <a:rPr lang="en-US" altLang="ja-JP" dirty="0" smtClean="0"/>
              <a:t>to be set to :</a:t>
            </a:r>
            <a:r>
              <a:rPr lang="en-US" altLang="ja-JP" dirty="0" err="1" smtClean="0"/>
              <a:t>Revised:At</a:t>
            </a:r>
            <a:r>
              <a:rPr lang="en-US" altLang="ja-JP" dirty="0" smtClean="0"/>
              <a:t> P59 L7 </a:t>
            </a:r>
            <a:r>
              <a:rPr lang="en-US" altLang="ja-JP" dirty="0" err="1" smtClean="0"/>
              <a:t>replace"The</a:t>
            </a:r>
            <a:r>
              <a:rPr lang="en-US" altLang="ja-JP" dirty="0" smtClean="0"/>
              <a:t> conditional information is present when the IP Address Information Present bit is set in the FILS Information field. ” with "The IP Address Type and Subnet ID Token are conditionally present when the IP Address Information Present bit is 1 in the FILS Information field.”</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#261</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CID7166 and 7430 </a:t>
            </a:r>
            <a:r>
              <a:rPr lang="en-US" altLang="ja-JP" dirty="0" smtClean="0"/>
              <a:t>to be set to :REVISED (</a:t>
            </a:r>
            <a:r>
              <a:rPr lang="en-US" altLang="ja-JP" dirty="0" err="1" smtClean="0"/>
              <a:t>TGai</a:t>
            </a:r>
            <a:r>
              <a:rPr lang="en-US" altLang="ja-JP" dirty="0" smtClean="0"/>
              <a:t> General: 2015-03-12 16:41:16Z)  adopt 11-15/385r10</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a:t>
            </a:r>
            <a:r>
              <a:rPr lang="en-US" altLang="ja-JP" dirty="0" err="1" smtClean="0"/>
              <a:t>Xiaofei</a:t>
            </a:r>
            <a:r>
              <a:rPr lang="en-US" altLang="ja-JP" dirty="0" smtClean="0"/>
              <a:t>  Wang</a:t>
            </a:r>
          </a:p>
          <a:p>
            <a:r>
              <a:rPr lang="en-US" altLang="ja-JP" dirty="0" err="1" smtClean="0"/>
              <a:t>y</a:t>
            </a:r>
            <a:r>
              <a:rPr lang="en-US" altLang="ja-JP" dirty="0" smtClean="0"/>
              <a:t>/n/a: 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8787"/>
          </a:xfrm>
        </p:spPr>
        <p:txBody>
          <a:bodyPr/>
          <a:lstStyle/>
          <a:p>
            <a:r>
              <a:rPr lang="en-US" altLang="ja-JP" dirty="0" smtClean="0"/>
              <a:t>Motion #262</a:t>
            </a:r>
            <a:endParaRPr lang="ja-JP" altLang="en-US" dirty="0"/>
          </a:p>
        </p:txBody>
      </p:sp>
      <p:sp>
        <p:nvSpPr>
          <p:cNvPr id="3" name="コンテンツ プレースホルダ 2"/>
          <p:cNvSpPr>
            <a:spLocks noGrp="1"/>
          </p:cNvSpPr>
          <p:nvPr>
            <p:ph idx="1"/>
          </p:nvPr>
        </p:nvSpPr>
        <p:spPr>
          <a:xfrm>
            <a:off x="685800" y="1331913"/>
            <a:ext cx="7620000" cy="3886200"/>
          </a:xfrm>
        </p:spPr>
        <p:txBody>
          <a:bodyPr/>
          <a:lstStyle/>
          <a:p>
            <a:r>
              <a:rPr lang="en-US" altLang="ja-JP" dirty="0" smtClean="0"/>
              <a:t>Move to:</a:t>
            </a:r>
          </a:p>
          <a:p>
            <a:pPr lvl="1"/>
            <a:r>
              <a:rPr lang="en-US" altLang="ja-JP" dirty="0" smtClean="0"/>
              <a:t>Change the resolution of CIDs 7151 and 7201 to</a:t>
            </a:r>
          </a:p>
          <a:p>
            <a:pPr lvl="2"/>
            <a:r>
              <a:rPr lang="en-US" altLang="ja-JP" dirty="0" smtClean="0"/>
              <a:t>REVISED – The MIB Variable dot11DILSImplemented was not used in the main text.  Corresponding text is added as follows:</a:t>
            </a:r>
          </a:p>
          <a:p>
            <a:pPr lvl="2"/>
            <a:r>
              <a:rPr lang="en-US" altLang="ja-JP" dirty="0" smtClean="0"/>
              <a:t>D4.0-P109L4: Start the sentence with “If dot11DILSImplemented is true, a FILS AP ….”</a:t>
            </a:r>
          </a:p>
          <a:p>
            <a:pPr lvl="2"/>
            <a:r>
              <a:rPr lang="en-US" altLang="ja-JP" dirty="0" smtClean="0"/>
              <a:t>Leave the MIB entry for dot11DILSImplemented in the draft (note to Editor: rollback the deletion)</a:t>
            </a:r>
          </a:p>
          <a:p>
            <a:pPr lvl="2"/>
            <a:r>
              <a:rPr lang="en-US" altLang="ja-JP" dirty="0" smtClean="0"/>
              <a:t>In the description of the MIB Variable D4.0-P142L12, change in the description of the MIB variable “supporting fast initial link” to “supporting differentiated  initial link”</a:t>
            </a:r>
          </a:p>
          <a:p>
            <a:r>
              <a:rPr lang="en-US" altLang="ja-JP" dirty="0" smtClean="0"/>
              <a:t>Moved: Hitoshi Morioka</a:t>
            </a:r>
          </a:p>
          <a:p>
            <a:r>
              <a:rPr lang="en-US" altLang="ja-JP" dirty="0" smtClean="0"/>
              <a:t>Seconded: Santosh Pandey</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284</a:t>
            </a:fld>
            <a:endParaRPr lang="en-US" altLang="ja-JP"/>
          </a:p>
        </p:txBody>
      </p:sp>
    </p:spTree>
    <p:extLst>
      <p:ext uri="{BB962C8B-B14F-4D97-AF65-F5344CB8AC3E}">
        <p14:creationId xmlns:p14="http://schemas.microsoft.com/office/powerpoint/2010/main" val="14555909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#263</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r>
              <a:rPr kumimoji="1" lang="en-US" altLang="ja-JP" dirty="0" smtClean="0"/>
              <a:t>Approve the comment resolution for CID7229 as contained in 11-15-0607r1.</a:t>
            </a:r>
          </a:p>
          <a:p>
            <a:endParaRPr kumimoji="1" lang="en-US" altLang="ja-JP" dirty="0"/>
          </a:p>
          <a:p>
            <a:r>
              <a:rPr kumimoji="1" lang="en-US" altLang="ja-JP" dirty="0" smtClean="0"/>
              <a:t>Moved :</a:t>
            </a:r>
            <a:r>
              <a:rPr lang="en-US" altLang="ja-JP" dirty="0" smtClean="0"/>
              <a:t>Santosh Pandey</a:t>
            </a:r>
            <a:endParaRPr kumimoji="1" lang="en-US" altLang="ja-JP" dirty="0" smtClean="0"/>
          </a:p>
          <a:p>
            <a:r>
              <a:rPr kumimoji="1" lang="en-US" altLang="ja-JP" dirty="0" smtClean="0"/>
              <a:t>Seconded :George Cherian</a:t>
            </a:r>
          </a:p>
          <a:p>
            <a:r>
              <a:rPr kumimoji="1" lang="en-US" altLang="ja-JP" dirty="0" err="1" smtClean="0"/>
              <a:t>Rsult</a:t>
            </a:r>
            <a:r>
              <a:rPr kumimoji="1" lang="en-US" altLang="ja-JP" dirty="0"/>
              <a:t> </a:t>
            </a:r>
            <a:r>
              <a:rPr kumimoji="1" lang="en-US" altLang="ja-JP" dirty="0" smtClean="0"/>
              <a:t>y/n/a: 6/0/1</a:t>
            </a:r>
            <a:endParaRPr kumimoji="1" lang="ja-JP" altLang="en-US" dirty="0"/>
          </a:p>
        </p:txBody>
      </p:sp>
      <p:sp>
        <p:nvSpPr>
          <p:cNvPr id="4" name="日付プレースホルダー 3"/>
          <p:cNvSpPr>
            <a:spLocks noGrp="1"/>
          </p:cNvSpPr>
          <p:nvPr>
            <p:ph type="dt" sz="half" idx="10"/>
          </p:nvPr>
        </p:nvSpPr>
        <p:spPr>
          <a:xfrm>
            <a:off x="696913" y="332601"/>
            <a:ext cx="987450" cy="276999"/>
          </a:xfrm>
        </p:spPr>
        <p:txBody>
          <a:bodyPr/>
          <a:lstStyle/>
          <a:p>
            <a:pPr>
              <a:defRPr/>
            </a:pPr>
            <a:r>
              <a:rPr lang="en-US" altLang="ja-JP" smtClean="0"/>
              <a:t>Sep 2013-Jan 2016</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285</a:t>
            </a:fld>
            <a:endParaRPr lang="en-US" altLang="ja-JP"/>
          </a:p>
        </p:txBody>
      </p:sp>
    </p:spTree>
    <p:extLst>
      <p:ext uri="{BB962C8B-B14F-4D97-AF65-F5344CB8AC3E}">
        <p14:creationId xmlns:p14="http://schemas.microsoft.com/office/powerpoint/2010/main" val="6366007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a:t>2015-04-14-teleco”, " 2015-04-28-teleco” and " </a:t>
            </a:r>
            <a:r>
              <a:rPr lang="en-US" altLang="ja-JP" dirty="0" smtClean="0"/>
              <a:t>2015-03-31-teleco</a:t>
            </a:r>
            <a:r>
              <a:rPr lang="en-US" altLang="ja-JP" dirty="0"/>
              <a:t>” </a:t>
            </a:r>
            <a:r>
              <a:rPr lang="en-US" altLang="ja-JP" dirty="0" smtClean="0"/>
              <a:t>tab of 11-15/281r18.</a:t>
            </a:r>
          </a:p>
          <a:p>
            <a:pPr lvl="1"/>
            <a:endParaRPr lang="en-US" altLang="ja-JP" dirty="0" smtClean="0"/>
          </a:p>
          <a:p>
            <a:r>
              <a:rPr lang="en-US" altLang="ja-JP" dirty="0" smtClean="0"/>
              <a:t>Moved: Peter Yee</a:t>
            </a:r>
          </a:p>
          <a:p>
            <a:r>
              <a:rPr lang="en-US" altLang="ja-JP" dirty="0" smtClean="0"/>
              <a:t>Seconded</a:t>
            </a:r>
            <a:r>
              <a:rPr lang="en-US" altLang="ja-JP" dirty="0"/>
              <a:t>: Paul A Lambert</a:t>
            </a:r>
            <a:endParaRPr lang="ja-JP" altLang="en-US" dirty="0"/>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286</a:t>
            </a:fld>
            <a:endParaRPr lang="en-US" altLang="ja-JP"/>
          </a:p>
        </p:txBody>
      </p:sp>
    </p:spTree>
    <p:extLst>
      <p:ext uri="{BB962C8B-B14F-4D97-AF65-F5344CB8AC3E}">
        <p14:creationId xmlns:p14="http://schemas.microsoft.com/office/powerpoint/2010/main" val="14148291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”2015-05-Vancouver-01” tab of 11-15/281r18.</a:t>
            </a:r>
          </a:p>
          <a:p>
            <a:pPr lvl="1"/>
            <a:endParaRPr lang="en-US" altLang="ja-JP" dirty="0" smtClean="0"/>
          </a:p>
          <a:p>
            <a:r>
              <a:rPr lang="en-US" altLang="ja-JP" dirty="0" smtClean="0"/>
              <a:t>Moved: Peter Yee</a:t>
            </a:r>
          </a:p>
          <a:p>
            <a:r>
              <a:rPr lang="en-US" altLang="ja-JP" dirty="0" smtClean="0"/>
              <a:t>Seconded: Lee Armstrong</a:t>
            </a:r>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287</a:t>
            </a:fld>
            <a:endParaRPr lang="en-US" altLang="ja-JP"/>
          </a:p>
        </p:txBody>
      </p:sp>
    </p:spTree>
    <p:extLst>
      <p:ext uri="{BB962C8B-B14F-4D97-AF65-F5344CB8AC3E}">
        <p14:creationId xmlns:p14="http://schemas.microsoft.com/office/powerpoint/2010/main" val="16769020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for CID7457 as follows,</a:t>
            </a:r>
          </a:p>
          <a:p>
            <a:pPr lvl="1"/>
            <a:r>
              <a:rPr lang="en-US" altLang="ja-JP" dirty="0" smtClean="0"/>
              <a:t>REVISED:</a:t>
            </a:r>
          </a:p>
          <a:p>
            <a:pPr lvl="1"/>
            <a:r>
              <a:rPr lang="en-US" altLang="ja-JP" dirty="0"/>
              <a:t>t</a:t>
            </a:r>
            <a:r>
              <a:rPr lang="en-US" altLang="ja-JP" dirty="0" smtClean="0"/>
              <a:t>ext has been rewritten </a:t>
            </a:r>
          </a:p>
          <a:p>
            <a:pPr lvl="1"/>
            <a:r>
              <a:rPr lang="en-US" altLang="ja-JP" dirty="0" smtClean="0"/>
              <a:t>Editor to adapt text changes as shown in 11-15/0620r0.</a:t>
            </a:r>
          </a:p>
          <a:p>
            <a:pPr lvl="1"/>
            <a:endParaRPr lang="en-US" altLang="ja-JP" dirty="0" smtClean="0"/>
          </a:p>
          <a:p>
            <a:r>
              <a:rPr lang="en-US" altLang="ja-JP" dirty="0" smtClean="0"/>
              <a:t>Moved: Peter Yee</a:t>
            </a:r>
          </a:p>
          <a:p>
            <a:r>
              <a:rPr lang="en-US" altLang="ja-JP" dirty="0" smtClean="0"/>
              <a:t>Seconded: Lee Armstrong</a:t>
            </a:r>
          </a:p>
          <a:p>
            <a:r>
              <a:rPr lang="en-US" altLang="ja-JP" dirty="0" smtClean="0"/>
              <a:t>y/n/a: 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288</a:t>
            </a:fld>
            <a:endParaRPr lang="en-US" altLang="ja-JP"/>
          </a:p>
        </p:txBody>
      </p:sp>
    </p:spTree>
    <p:extLst>
      <p:ext uri="{BB962C8B-B14F-4D97-AF65-F5344CB8AC3E}">
        <p14:creationId xmlns:p14="http://schemas.microsoft.com/office/powerpoint/2010/main" val="12806314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11-15/0619r0 into the draft.</a:t>
            </a:r>
          </a:p>
          <a:p>
            <a:r>
              <a:rPr lang="en-US" altLang="ja-JP" dirty="0" smtClean="0"/>
              <a:t>Moved: Santosh Pandey</a:t>
            </a:r>
          </a:p>
          <a:p>
            <a:r>
              <a:rPr lang="en-US" altLang="ja-JP" dirty="0" smtClean="0"/>
              <a:t>Seconded: Paul A Lambert</a:t>
            </a:r>
          </a:p>
          <a:p>
            <a:r>
              <a:rPr lang="en-US" altLang="ja-JP" dirty="0" smtClean="0"/>
              <a:t>y/n/a: 6/0/0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289</a:t>
            </a:fld>
            <a:endParaRPr lang="en-US" altLang="ja-JP"/>
          </a:p>
        </p:txBody>
      </p:sp>
    </p:spTree>
    <p:extLst>
      <p:ext uri="{BB962C8B-B14F-4D97-AF65-F5344CB8AC3E}">
        <p14:creationId xmlns:p14="http://schemas.microsoft.com/office/powerpoint/2010/main" val="11313592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11-15/0559r4 into the draft.</a:t>
            </a:r>
          </a:p>
          <a:p>
            <a:r>
              <a:rPr lang="en-US" altLang="ja-JP" dirty="0" smtClean="0"/>
              <a:t>Moved: Hitoshi Morioka</a:t>
            </a:r>
          </a:p>
          <a:p>
            <a:r>
              <a:rPr lang="en-US" altLang="ja-JP" dirty="0" smtClean="0"/>
              <a:t>Seconded: Lee Armstrong</a:t>
            </a:r>
          </a:p>
          <a:p>
            <a:r>
              <a:rPr lang="en-US" altLang="ja-JP" dirty="0" smtClean="0"/>
              <a:t>y/n/a: 6/0/1</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290</a:t>
            </a:fld>
            <a:endParaRPr lang="en-US" altLang="ja-JP"/>
          </a:p>
        </p:txBody>
      </p:sp>
    </p:spTree>
    <p:extLst>
      <p:ext uri="{BB962C8B-B14F-4D97-AF65-F5344CB8AC3E}">
        <p14:creationId xmlns:p14="http://schemas.microsoft.com/office/powerpoint/2010/main" val="20252519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11-15/0666r0 into the draft.</a:t>
            </a:r>
          </a:p>
          <a:p>
            <a:r>
              <a:rPr lang="en-US" altLang="ja-JP" dirty="0" smtClean="0"/>
              <a:t>Moved: </a:t>
            </a:r>
            <a:r>
              <a:rPr lang="en-US" altLang="ja-JP" dirty="0" err="1" smtClean="0"/>
              <a:t>Xiaofei</a:t>
            </a:r>
            <a:r>
              <a:rPr lang="en-US" altLang="ja-JP" dirty="0" smtClean="0"/>
              <a:t>  Wang</a:t>
            </a:r>
          </a:p>
          <a:p>
            <a:r>
              <a:rPr lang="en-US" altLang="ja-JP" dirty="0" smtClean="0"/>
              <a:t>Seconded: Peter Yee</a:t>
            </a:r>
          </a:p>
          <a:p>
            <a:r>
              <a:rPr lang="en-US" altLang="ja-JP" dirty="0" smtClean="0"/>
              <a:t>y/n/a: 4/0/0</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291</a:t>
            </a:fld>
            <a:endParaRPr lang="en-US" altLang="ja-JP"/>
          </a:p>
        </p:txBody>
      </p:sp>
    </p:spTree>
    <p:extLst>
      <p:ext uri="{BB962C8B-B14F-4D97-AF65-F5344CB8AC3E}">
        <p14:creationId xmlns:p14="http://schemas.microsoft.com/office/powerpoint/2010/main" val="12306743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11-15/0657r0 into the draft.</a:t>
            </a:r>
          </a:p>
          <a:p>
            <a:r>
              <a:rPr lang="en-US" altLang="ja-JP" dirty="0" smtClean="0"/>
              <a:t>Moved: </a:t>
            </a:r>
            <a:r>
              <a:rPr lang="en-US" altLang="ja-JP" dirty="0"/>
              <a:t>Peter </a:t>
            </a:r>
            <a:r>
              <a:rPr lang="en-US" altLang="ja-JP" dirty="0" smtClean="0"/>
              <a:t>Yee</a:t>
            </a:r>
          </a:p>
          <a:p>
            <a:r>
              <a:rPr lang="en-US" altLang="ja-JP" dirty="0" smtClean="0"/>
              <a:t>Seconded: Lee Armstrong</a:t>
            </a:r>
          </a:p>
          <a:p>
            <a:r>
              <a:rPr lang="en-US" altLang="ja-JP" dirty="0" smtClean="0"/>
              <a:t>Result: 3/0/0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292</a:t>
            </a:fld>
            <a:endParaRPr lang="en-US" altLang="ja-JP"/>
          </a:p>
        </p:txBody>
      </p:sp>
    </p:spTree>
    <p:extLst>
      <p:ext uri="{BB962C8B-B14F-4D97-AF65-F5344CB8AC3E}">
        <p14:creationId xmlns:p14="http://schemas.microsoft.com/office/powerpoint/2010/main" val="2426397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CID7416 </a:t>
            </a:r>
            <a:r>
              <a:rPr lang="en-US" altLang="ja-JP" dirty="0"/>
              <a:t>as 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as shown in </a:t>
            </a:r>
            <a:r>
              <a:rPr lang="en-US" altLang="ja-JP" dirty="0" smtClean="0"/>
              <a:t>11-15/0649r2</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4/0/0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293</a:t>
            </a:fld>
            <a:endParaRPr lang="en-US" altLang="ja-JP"/>
          </a:p>
        </p:txBody>
      </p:sp>
    </p:spTree>
    <p:extLst>
      <p:ext uri="{BB962C8B-B14F-4D97-AF65-F5344CB8AC3E}">
        <p14:creationId xmlns:p14="http://schemas.microsoft.com/office/powerpoint/2010/main" val="12153871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Instruct editor to incorporate the text changes as shown in </a:t>
            </a:r>
            <a:r>
              <a:rPr lang="en-US" altLang="ja-JP" dirty="0" smtClean="0"/>
              <a:t>11-15/0664r1 </a:t>
            </a:r>
            <a:r>
              <a:rPr lang="en-US" altLang="ja-JP" dirty="0"/>
              <a:t>into the draft.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4/0/0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294</a:t>
            </a:fld>
            <a:endParaRPr lang="en-US" altLang="ja-JP"/>
          </a:p>
        </p:txBody>
      </p:sp>
    </p:spTree>
    <p:extLst>
      <p:ext uri="{BB962C8B-B14F-4D97-AF65-F5344CB8AC3E}">
        <p14:creationId xmlns:p14="http://schemas.microsoft.com/office/powerpoint/2010/main" val="9002051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CID7369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CID7369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295</a:t>
            </a:fld>
            <a:endParaRPr lang="en-US" altLang="ja-JP"/>
          </a:p>
        </p:txBody>
      </p:sp>
    </p:spTree>
    <p:extLst>
      <p:ext uri="{BB962C8B-B14F-4D97-AF65-F5344CB8AC3E}">
        <p14:creationId xmlns:p14="http://schemas.microsoft.com/office/powerpoint/2010/main" val="4470534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CID7371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CID7371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296</a:t>
            </a:fld>
            <a:endParaRPr lang="en-US" altLang="ja-JP"/>
          </a:p>
        </p:txBody>
      </p:sp>
    </p:spTree>
    <p:extLst>
      <p:ext uri="{BB962C8B-B14F-4D97-AF65-F5344CB8AC3E}">
        <p14:creationId xmlns:p14="http://schemas.microsoft.com/office/powerpoint/2010/main" val="8479158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CID7455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CID7455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297</a:t>
            </a:fld>
            <a:endParaRPr lang="en-US" altLang="ja-JP"/>
          </a:p>
        </p:txBody>
      </p:sp>
    </p:spTree>
    <p:extLst>
      <p:ext uri="{BB962C8B-B14F-4D97-AF65-F5344CB8AC3E}">
        <p14:creationId xmlns:p14="http://schemas.microsoft.com/office/powerpoint/2010/main" val="14370466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CID7393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CID7393 as </a:t>
            </a:r>
            <a:r>
              <a:rPr lang="en-US" altLang="ja-JP" dirty="0"/>
              <a:t>shown in </a:t>
            </a:r>
            <a:r>
              <a:rPr lang="en-US" altLang="ja-JP" dirty="0" smtClean="0"/>
              <a:t>11-15/0578r4.</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3/0/0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298</a:t>
            </a:fld>
            <a:endParaRPr lang="en-US" altLang="ja-JP"/>
          </a:p>
        </p:txBody>
      </p:sp>
    </p:spTree>
    <p:extLst>
      <p:ext uri="{BB962C8B-B14F-4D97-AF65-F5344CB8AC3E}">
        <p14:creationId xmlns:p14="http://schemas.microsoft.com/office/powerpoint/2010/main" val="11040283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#277</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a:t>
            </a:r>
          </a:p>
          <a:p>
            <a:pPr lvl="1"/>
            <a:r>
              <a:rPr kumimoji="1" lang="en-US" altLang="ja-JP" dirty="0" smtClean="0"/>
              <a:t>Approve the editor’s response to the MDR 11-15/0248r4</a:t>
            </a:r>
          </a:p>
          <a:p>
            <a:pPr lvl="1"/>
            <a:r>
              <a:rPr kumimoji="1" lang="en-US" altLang="ja-JP" dirty="0" smtClean="0"/>
              <a:t> and approve the resulting editorial changes to the draft as contained in  P802.11ai D4.4</a:t>
            </a:r>
          </a:p>
          <a:p>
            <a:pPr marL="457200" lvl="1" indent="0">
              <a:buNone/>
            </a:pPr>
            <a:endParaRPr lang="en-US" altLang="ja-JP" dirty="0"/>
          </a:p>
          <a:p>
            <a:pPr marL="457200" lvl="1" indent="0">
              <a:buNone/>
            </a:pPr>
            <a:r>
              <a:rPr lang="en-US" altLang="ja-JP" dirty="0" smtClean="0"/>
              <a:t>Moved:  Lee Armstrong</a:t>
            </a:r>
          </a:p>
          <a:p>
            <a:pPr marL="457200" lvl="1" indent="0">
              <a:buNone/>
            </a:pPr>
            <a:r>
              <a:rPr kumimoji="1" lang="en-US" altLang="ja-JP" dirty="0" smtClean="0"/>
              <a:t>Seconded : Hitoshi Morioka</a:t>
            </a:r>
          </a:p>
          <a:p>
            <a:pPr marL="457200" lvl="1" indent="0">
              <a:buNone/>
            </a:pPr>
            <a:r>
              <a:rPr lang="en-US" altLang="ja-JP" dirty="0" smtClean="0"/>
              <a:t>y/n/a: (16/0/0)</a:t>
            </a:r>
            <a:endParaRPr kumimoji="1" lang="en-US" altLang="ja-JP" dirty="0" smtClean="0"/>
          </a:p>
        </p:txBody>
      </p:sp>
      <p:sp>
        <p:nvSpPr>
          <p:cNvPr id="4" name="日付プレースホルダー 3"/>
          <p:cNvSpPr>
            <a:spLocks noGrp="1"/>
          </p:cNvSpPr>
          <p:nvPr>
            <p:ph type="dt" sz="half" idx="10"/>
          </p:nvPr>
        </p:nvSpPr>
        <p:spPr>
          <a:xfrm>
            <a:off x="696913" y="332601"/>
            <a:ext cx="1045158" cy="276999"/>
          </a:xfrm>
        </p:spPr>
        <p:txBody>
          <a:bodyPr/>
          <a:lstStyle/>
          <a:p>
            <a:pPr>
              <a:defRPr/>
            </a:pPr>
            <a:r>
              <a:rPr lang="en-US" altLang="ja-JP" smtClean="0"/>
              <a:t>Sep 2013-Jan 2016</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299</a:t>
            </a:fld>
            <a:endParaRPr lang="en-US" altLang="ja-JP"/>
          </a:p>
        </p:txBody>
      </p:sp>
    </p:spTree>
    <p:extLst>
      <p:ext uri="{BB962C8B-B14F-4D97-AF65-F5344CB8AC3E}">
        <p14:creationId xmlns:p14="http://schemas.microsoft.com/office/powerpoint/2010/main" val="10568654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altLang="ja-JP" smtClean="0"/>
              <a:t>Sep 2013-Jan 2016</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Stawpoll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Should the concept of Short SSID be removed from the </a:t>
            </a:r>
            <a:r>
              <a:rPr kumimoji="1" lang="en-US" altLang="ja-JP" dirty="0" err="1" smtClean="0"/>
              <a:t>TGai</a:t>
            </a:r>
            <a:r>
              <a:rPr kumimoji="1" lang="en-US" altLang="ja-JP" dirty="0" smtClean="0"/>
              <a:t> draft?</a:t>
            </a:r>
          </a:p>
          <a:p>
            <a:endParaRPr kumimoji="1" lang="en-US" altLang="ja-JP" dirty="0"/>
          </a:p>
          <a:p>
            <a:r>
              <a:rPr kumimoji="1" lang="en-US" altLang="ja-JP" dirty="0" smtClean="0"/>
              <a:t>Yes 	2</a:t>
            </a:r>
          </a:p>
          <a:p>
            <a:r>
              <a:rPr kumimoji="1" lang="en-US" altLang="ja-JP" dirty="0" smtClean="0"/>
              <a:t>No  7</a:t>
            </a:r>
          </a:p>
          <a:p>
            <a:r>
              <a:rPr kumimoji="1" lang="en-US" altLang="ja-JP" dirty="0" smtClean="0"/>
              <a:t>Abstain 5</a:t>
            </a:r>
          </a:p>
        </p:txBody>
      </p:sp>
      <p:sp>
        <p:nvSpPr>
          <p:cNvPr id="4" name="日付プレースホルダー 3"/>
          <p:cNvSpPr>
            <a:spLocks noGrp="1"/>
          </p:cNvSpPr>
          <p:nvPr>
            <p:ph type="dt" sz="half" idx="10"/>
          </p:nvPr>
        </p:nvSpPr>
        <p:spPr/>
        <p:txBody>
          <a:bodyPr/>
          <a:lstStyle/>
          <a:p>
            <a:pPr>
              <a:defRPr/>
            </a:pPr>
            <a:r>
              <a:rPr lang="en-US" altLang="ja-JP" smtClean="0"/>
              <a:t>Sep 2013-Jan 2016</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300</a:t>
            </a:fld>
            <a:endParaRPr lang="en-US" altLang="ja-JP"/>
          </a:p>
        </p:txBody>
      </p:sp>
      <p:sp>
        <p:nvSpPr>
          <p:cNvPr id="6" name="フッター プレースホルダー 5"/>
          <p:cNvSpPr>
            <a:spLocks noGrp="1"/>
          </p:cNvSpPr>
          <p:nvPr>
            <p:ph type="ftr" sz="quarter" idx="11"/>
          </p:nvPr>
        </p:nvSpPr>
        <p:spPr/>
        <p:txBody>
          <a:bodyPr/>
          <a:lstStyle/>
          <a:p>
            <a:pPr>
              <a:defRPr/>
            </a:pPr>
            <a:r>
              <a:rPr lang="en-US" altLang="ja-JP" smtClean="0"/>
              <a:t>Hiroshi Mano (ATRD, Root, Lab/ KDTI)</a:t>
            </a:r>
            <a:endParaRPr lang="en-US"/>
          </a:p>
        </p:txBody>
      </p:sp>
    </p:spTree>
    <p:extLst>
      <p:ext uri="{BB962C8B-B14F-4D97-AF65-F5344CB8AC3E}">
        <p14:creationId xmlns:p14="http://schemas.microsoft.com/office/powerpoint/2010/main" val="1347001914"/>
      </p:ext>
    </p:extLst>
  </p:cSld>
  <p:clrMapOvr>
    <a:masterClrMapping/>
  </p:clrMapOvr>
  <p:timing>
    <p:tnLst>
      <p:par>
        <p:cTn id="1" dur="indefinite" restart="never" nodeType="tmRoot"/>
      </p:par>
    </p:tnLst>
  </p:timing>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#278</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Move to accept the following comment resolution CID8003,8006,8007 and 8012.</a:t>
            </a:r>
          </a:p>
          <a:p>
            <a:pPr lvl="1"/>
            <a:r>
              <a:rPr lang="en-US" altLang="ja-JP" dirty="0" smtClean="0"/>
              <a:t>REJECT </a:t>
            </a:r>
            <a:r>
              <a:rPr lang="en-US" altLang="ja-JP" dirty="0"/>
              <a:t>-- The task group discussed the concept of Short SSID and a straw poll probing the group to see if the concept of Short SSID should be removed, failed. (Should the concept of Short SSID be removed from the draft? -- Y/N/A -- 2/7/5</a:t>
            </a:r>
            <a:r>
              <a:rPr lang="en-US" altLang="ja-JP" dirty="0" smtClean="0"/>
              <a:t>)</a:t>
            </a:r>
          </a:p>
          <a:p>
            <a:pPr lvl="1"/>
            <a:endParaRPr lang="en-US" altLang="ja-JP" dirty="0"/>
          </a:p>
          <a:p>
            <a:r>
              <a:rPr lang="en-US" altLang="ja-JP" dirty="0" smtClean="0"/>
              <a:t>Moved: Lee Armstrong</a:t>
            </a:r>
          </a:p>
          <a:p>
            <a:r>
              <a:rPr lang="en-US" altLang="ja-JP" dirty="0" smtClean="0"/>
              <a:t>Seconded: George </a:t>
            </a:r>
            <a:r>
              <a:rPr lang="en-US" altLang="ja-JP" dirty="0" err="1" smtClean="0"/>
              <a:t>Calcev</a:t>
            </a:r>
            <a:endParaRPr lang="en-US" altLang="ja-JP" dirty="0" smtClean="0"/>
          </a:p>
          <a:p>
            <a:r>
              <a:rPr lang="en-US" altLang="ja-JP" dirty="0" smtClean="0"/>
              <a:t>Result (y/n/a):  7/1/3</a:t>
            </a:r>
            <a:r>
              <a:rPr lang="en-US" altLang="ja-JP" dirty="0"/>
              <a:t/>
            </a:r>
            <a:br>
              <a:rPr lang="en-US" altLang="ja-JP" dirty="0"/>
            </a:b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301</a:t>
            </a:fld>
            <a:endParaRPr lang="en-US" altLang="ja-JP"/>
          </a:p>
        </p:txBody>
      </p:sp>
    </p:spTree>
    <p:extLst>
      <p:ext uri="{BB962C8B-B14F-4D97-AF65-F5344CB8AC3E}">
        <p14:creationId xmlns:p14="http://schemas.microsoft.com/office/powerpoint/2010/main" val="297598514"/>
      </p:ext>
    </p:extLst>
  </p:cSld>
  <p:clrMapOvr>
    <a:masterClrMapping/>
  </p:clrMapOvr>
  <p:timing>
    <p:tnLst>
      <p:par>
        <p:cTn id="1" dur="indefinite" restart="never" nodeType="tmRoot"/>
      </p:par>
    </p:tnLst>
  </p:timing>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Stawpoll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Should the concept of  “</a:t>
            </a:r>
            <a:r>
              <a:rPr lang="en-US" altLang="ja-JP" dirty="0"/>
              <a:t>Differentiated</a:t>
            </a:r>
            <a:r>
              <a:rPr kumimoji="1" lang="en-US" altLang="ja-JP" dirty="0" smtClean="0"/>
              <a:t> initial link setup“ be removed from the </a:t>
            </a:r>
            <a:r>
              <a:rPr kumimoji="1" lang="en-US" altLang="ja-JP" dirty="0" err="1" smtClean="0"/>
              <a:t>TGai</a:t>
            </a:r>
            <a:r>
              <a:rPr kumimoji="1" lang="en-US" altLang="ja-JP" dirty="0" smtClean="0"/>
              <a:t> draft?</a:t>
            </a:r>
          </a:p>
          <a:p>
            <a:endParaRPr kumimoji="1" lang="en-US" altLang="ja-JP" dirty="0"/>
          </a:p>
          <a:p>
            <a:r>
              <a:rPr kumimoji="1" lang="en-US" altLang="ja-JP" dirty="0" smtClean="0"/>
              <a:t>Yes 	1</a:t>
            </a:r>
          </a:p>
          <a:p>
            <a:r>
              <a:rPr kumimoji="1" lang="en-US" altLang="ja-JP" dirty="0" smtClean="0"/>
              <a:t>No  6</a:t>
            </a:r>
          </a:p>
          <a:p>
            <a:r>
              <a:rPr kumimoji="1" lang="en-US" altLang="ja-JP" dirty="0" smtClean="0"/>
              <a:t>Abstain  4</a:t>
            </a:r>
          </a:p>
        </p:txBody>
      </p:sp>
      <p:sp>
        <p:nvSpPr>
          <p:cNvPr id="4" name="日付プレースホルダー 3"/>
          <p:cNvSpPr>
            <a:spLocks noGrp="1"/>
          </p:cNvSpPr>
          <p:nvPr>
            <p:ph type="dt" sz="half" idx="10"/>
          </p:nvPr>
        </p:nvSpPr>
        <p:spPr/>
        <p:txBody>
          <a:bodyPr/>
          <a:lstStyle/>
          <a:p>
            <a:pPr>
              <a:defRPr/>
            </a:pPr>
            <a:r>
              <a:rPr lang="en-US" altLang="ja-JP" smtClean="0"/>
              <a:t>Sep 2013-Jan 2016</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302</a:t>
            </a:fld>
            <a:endParaRPr lang="en-US" altLang="ja-JP"/>
          </a:p>
        </p:txBody>
      </p:sp>
      <p:sp>
        <p:nvSpPr>
          <p:cNvPr id="6" name="フッター プレースホルダー 5"/>
          <p:cNvSpPr>
            <a:spLocks noGrp="1"/>
          </p:cNvSpPr>
          <p:nvPr>
            <p:ph type="ftr" sz="quarter" idx="11"/>
          </p:nvPr>
        </p:nvSpPr>
        <p:spPr/>
        <p:txBody>
          <a:bodyPr/>
          <a:lstStyle/>
          <a:p>
            <a:pPr>
              <a:defRPr/>
            </a:pPr>
            <a:r>
              <a:rPr lang="en-US" altLang="ja-JP" smtClean="0"/>
              <a:t>Hiroshi Mano (ATRD, Root, Lab/ KDTI)</a:t>
            </a:r>
            <a:endParaRPr lang="en-US"/>
          </a:p>
        </p:txBody>
      </p:sp>
    </p:spTree>
    <p:extLst>
      <p:ext uri="{BB962C8B-B14F-4D97-AF65-F5344CB8AC3E}">
        <p14:creationId xmlns:p14="http://schemas.microsoft.com/office/powerpoint/2010/main" val="193047510"/>
      </p:ext>
    </p:extLst>
  </p:cSld>
  <p:clrMapOvr>
    <a:masterClrMapping/>
  </p:clrMapOvr>
  <p:timing>
    <p:tnLst>
      <p:par>
        <p:cTn id="1" dur="indefinite" restart="never" nodeType="tmRoot"/>
      </p:par>
    </p:tnLst>
  </p:timing>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#279</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Move to accept the following comment resolution CID8011 and 8014.</a:t>
            </a:r>
          </a:p>
          <a:p>
            <a:pPr lvl="1"/>
            <a:r>
              <a:rPr lang="en-US" altLang="ja-JP" dirty="0" smtClean="0"/>
              <a:t>REJECT </a:t>
            </a:r>
            <a:r>
              <a:rPr lang="en-US" altLang="ja-JP" dirty="0"/>
              <a:t>-- The task group discussed the concept of </a:t>
            </a:r>
            <a:r>
              <a:rPr lang="en-US" altLang="ja-JP" dirty="0" smtClean="0"/>
              <a:t>Differentiated Link Setup. A straw </a:t>
            </a:r>
            <a:r>
              <a:rPr lang="en-US" altLang="ja-JP" dirty="0"/>
              <a:t>poll probing the group to see if the concept of </a:t>
            </a:r>
            <a:r>
              <a:rPr lang="en-US" altLang="ja-JP" dirty="0" smtClean="0"/>
              <a:t>Differentiated Link Setup </a:t>
            </a:r>
            <a:r>
              <a:rPr lang="en-US" altLang="ja-JP" dirty="0"/>
              <a:t>should be removed, failed. (Should the concept of </a:t>
            </a:r>
            <a:r>
              <a:rPr lang="en-US" altLang="ja-JP" dirty="0" smtClean="0"/>
              <a:t>Differentiated Link Setup be </a:t>
            </a:r>
            <a:r>
              <a:rPr lang="en-US" altLang="ja-JP" dirty="0"/>
              <a:t>removed from the draft? -- Y/N/A -- </a:t>
            </a:r>
            <a:r>
              <a:rPr lang="en-US" altLang="ja-JP" dirty="0" smtClean="0"/>
              <a:t>1/6/4). </a:t>
            </a:r>
          </a:p>
          <a:p>
            <a:pPr lvl="1"/>
            <a:endParaRPr lang="en-US" altLang="ja-JP" dirty="0"/>
          </a:p>
          <a:p>
            <a:r>
              <a:rPr lang="en-US" altLang="ja-JP" dirty="0" smtClean="0"/>
              <a:t>Moved: Lee Armstrong</a:t>
            </a:r>
          </a:p>
          <a:p>
            <a:r>
              <a:rPr lang="en-US" altLang="ja-JP" dirty="0" smtClean="0"/>
              <a:t>Seconded: Ping Fang</a:t>
            </a:r>
          </a:p>
          <a:p>
            <a:r>
              <a:rPr lang="en-US" altLang="ja-JP" dirty="0" smtClean="0"/>
              <a:t>Result (y/n/a):  6/1/3 </a:t>
            </a:r>
            <a:r>
              <a:rPr lang="en-US" altLang="ja-JP" dirty="0"/>
              <a:t/>
            </a:r>
            <a:br>
              <a:rPr lang="en-US" altLang="ja-JP" dirty="0"/>
            </a:b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303</a:t>
            </a:fld>
            <a:endParaRPr lang="en-US" altLang="ja-JP"/>
          </a:p>
        </p:txBody>
      </p:sp>
    </p:spTree>
    <p:extLst>
      <p:ext uri="{BB962C8B-B14F-4D97-AF65-F5344CB8AC3E}">
        <p14:creationId xmlns:p14="http://schemas.microsoft.com/office/powerpoint/2010/main" val="605667344"/>
      </p:ext>
    </p:extLst>
  </p:cSld>
  <p:clrMapOvr>
    <a:masterClrMapping/>
  </p:clrMapOvr>
  <p:timing>
    <p:tnLst>
      <p:par>
        <p:cTn id="1" dur="indefinite" restart="never" nodeType="tmRoot"/>
      </p:par>
    </p:tnLst>
  </p:timing>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”2015-07-Waikoloa-01” tab of 11-15/0772r5.</a:t>
            </a:r>
          </a:p>
          <a:p>
            <a:pPr lvl="1"/>
            <a:endParaRPr lang="en-US" altLang="ja-JP" dirty="0" smtClean="0"/>
          </a:p>
          <a:p>
            <a:r>
              <a:rPr lang="en-US" altLang="ja-JP" dirty="0" smtClean="0"/>
              <a:t>Moved: Lee Armstrong</a:t>
            </a:r>
          </a:p>
          <a:p>
            <a:r>
              <a:rPr lang="en-US" altLang="ja-JP" dirty="0" smtClean="0"/>
              <a:t>Seconded: </a:t>
            </a:r>
            <a:r>
              <a:rPr lang="en-US" altLang="ja-JP" dirty="0" err="1" smtClean="0"/>
              <a:t>Xiaofei</a:t>
            </a:r>
            <a:r>
              <a:rPr lang="en-US" altLang="ja-JP" dirty="0" smtClean="0"/>
              <a:t> Wang</a:t>
            </a:r>
          </a:p>
          <a:p>
            <a:r>
              <a:rPr lang="en-US" altLang="ja-JP" dirty="0" smtClean="0"/>
              <a:t>y/n/a: 7/0/0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19510" cy="276999"/>
          </a:xfrm>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304</a:t>
            </a:fld>
            <a:endParaRPr lang="en-US" altLang="ja-JP"/>
          </a:p>
        </p:txBody>
      </p:sp>
    </p:spTree>
    <p:extLst>
      <p:ext uri="{BB962C8B-B14F-4D97-AF65-F5344CB8AC3E}">
        <p14:creationId xmlns:p14="http://schemas.microsoft.com/office/powerpoint/2010/main" val="1561006484"/>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”2015-09-22-Telco” tab of 11-15/1196r3.</a:t>
            </a:r>
          </a:p>
          <a:p>
            <a:pPr lvl="1"/>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7/0/1</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955390" cy="276999"/>
          </a:xfrm>
        </p:spPr>
        <p:txBody>
          <a:bodyPr/>
          <a:lstStyle/>
          <a:p>
            <a:r>
              <a:rPr lang="en-US" altLang="ja-JP" smtClean="0"/>
              <a:t>Sep 2013-Jan 2016</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305</a:t>
            </a:fld>
            <a:endParaRPr lang="en-US" altLang="ja-JP"/>
          </a:p>
        </p:txBody>
      </p:sp>
    </p:spTree>
    <p:extLst>
      <p:ext uri="{BB962C8B-B14F-4D97-AF65-F5344CB8AC3E}">
        <p14:creationId xmlns:p14="http://schemas.microsoft.com/office/powerpoint/2010/main" val="172623403"/>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#282</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2015-09-29-Telco</a:t>
            </a:r>
            <a:r>
              <a:rPr lang="en-US" dirty="0" smtClean="0"/>
              <a:t>” tab of </a:t>
            </a:r>
            <a:r>
              <a:rPr lang="de-DE" altLang="ja-JP" dirty="0" smtClean="0"/>
              <a:t>11-15-1196-04</a:t>
            </a:r>
          </a:p>
          <a:p>
            <a:endParaRPr lang="de-DE" dirty="0" smtClean="0"/>
          </a:p>
          <a:p>
            <a:pPr lvl="1"/>
            <a:r>
              <a:rPr lang="de-DE" dirty="0" err="1" smtClean="0"/>
              <a:t>Mover:Jouni</a:t>
            </a:r>
            <a:r>
              <a:rPr lang="de-DE" dirty="0" smtClean="0"/>
              <a:t> </a:t>
            </a:r>
            <a:r>
              <a:rPr lang="de-DE" dirty="0" err="1" smtClean="0"/>
              <a:t>Malinen</a:t>
            </a:r>
            <a:endParaRPr lang="de-DE" dirty="0" smtClean="0"/>
          </a:p>
          <a:p>
            <a:pPr lvl="1"/>
            <a:r>
              <a:rPr lang="de-DE" dirty="0" err="1" smtClean="0"/>
              <a:t>Second:Lee</a:t>
            </a:r>
            <a:r>
              <a:rPr lang="de-DE" dirty="0" smtClean="0"/>
              <a:t> </a:t>
            </a:r>
            <a:r>
              <a:rPr lang="de-DE" dirty="0" err="1" smtClean="0"/>
              <a:t>Armstron</a:t>
            </a:r>
            <a:endParaRPr lang="de-DE" dirty="0" smtClean="0"/>
          </a:p>
          <a:p>
            <a:pPr lvl="1"/>
            <a:r>
              <a:rPr lang="de-DE" dirty="0" smtClean="0"/>
              <a:t>Y/N/A:</a:t>
            </a:r>
          </a:p>
          <a:p>
            <a:pPr lvl="1"/>
            <a:r>
              <a:rPr lang="de-DE" dirty="0"/>
              <a:t>7</a:t>
            </a:r>
            <a:r>
              <a:rPr lang="de-DE" dirty="0" smtClean="0"/>
              <a:t>/0/1</a:t>
            </a:r>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306</a:t>
            </a:fld>
            <a:endParaRPr lang="en-US" altLang="ja-JP"/>
          </a:p>
        </p:txBody>
      </p:sp>
    </p:spTree>
    <p:extLst>
      <p:ext uri="{BB962C8B-B14F-4D97-AF65-F5344CB8AC3E}">
        <p14:creationId xmlns:p14="http://schemas.microsoft.com/office/powerpoint/2010/main" val="384295879"/>
      </p:ext>
    </p:extLst>
  </p:cSld>
  <p:clrMapOvr>
    <a:masterClrMapping/>
  </p:clrMapOvr>
  <p:timing>
    <p:tnLst>
      <p:par>
        <p:cTn id="1" dur="indefinite" restart="never" nodeType="tmRoot"/>
      </p:par>
    </p:tnLst>
  </p:timing>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2015-10-06-Telco</a:t>
            </a:r>
            <a:r>
              <a:rPr lang="en-US" dirty="0" smtClean="0"/>
              <a:t>” tab of </a:t>
            </a:r>
            <a:r>
              <a:rPr lang="de-DE" altLang="ja-JP" dirty="0" smtClean="0"/>
              <a:t>11-15-1196-07</a:t>
            </a:r>
          </a:p>
          <a:p>
            <a:endParaRPr lang="de-DE" dirty="0" smtClean="0"/>
          </a:p>
          <a:p>
            <a:pPr lvl="1"/>
            <a:r>
              <a:rPr lang="de-DE" dirty="0" err="1" smtClean="0"/>
              <a:t>Mover</a:t>
            </a:r>
            <a:r>
              <a:rPr lang="de-DE" dirty="0" smtClean="0"/>
              <a:t>: </a:t>
            </a:r>
            <a:r>
              <a:rPr lang="de-DE" dirty="0" err="1" smtClean="0"/>
              <a:t>Xiaofei</a:t>
            </a:r>
            <a:r>
              <a:rPr lang="de-DE" dirty="0" smtClean="0"/>
              <a:t> Wang</a:t>
            </a:r>
          </a:p>
          <a:p>
            <a:pPr lvl="1"/>
            <a:r>
              <a:rPr lang="de-DE" dirty="0" smtClean="0"/>
              <a:t>Second: </a:t>
            </a:r>
            <a:r>
              <a:rPr lang="de-DE" dirty="0" err="1" smtClean="0"/>
              <a:t>Jouni</a:t>
            </a:r>
            <a:r>
              <a:rPr lang="de-DE" dirty="0" smtClean="0"/>
              <a:t> </a:t>
            </a:r>
            <a:r>
              <a:rPr lang="de-DE" dirty="0" err="1" smtClean="0"/>
              <a:t>Malinen</a:t>
            </a:r>
            <a:endParaRPr lang="de-DE" dirty="0" smtClean="0"/>
          </a:p>
          <a:p>
            <a:pPr lvl="1"/>
            <a:r>
              <a:rPr lang="de-DE" dirty="0" smtClean="0"/>
              <a:t>Y/N/A: </a:t>
            </a:r>
            <a:r>
              <a:rPr lang="de-DE" b="1" dirty="0" smtClean="0"/>
              <a:t>7/0/1</a:t>
            </a:r>
            <a:endParaRPr lang="de-DE" dirty="0" smtClean="0"/>
          </a:p>
          <a:p>
            <a:pPr lvl="1"/>
            <a:endParaRPr lang="de-DE" dirty="0" smtClean="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307</a:t>
            </a:fld>
            <a:endParaRPr lang="en-US" altLang="ja-JP"/>
          </a:p>
        </p:txBody>
      </p:sp>
    </p:spTree>
    <p:extLst>
      <p:ext uri="{BB962C8B-B14F-4D97-AF65-F5344CB8AC3E}">
        <p14:creationId xmlns:p14="http://schemas.microsoft.com/office/powerpoint/2010/main" val="138700754"/>
      </p:ext>
    </p:extLst>
  </p:cSld>
  <p:clrMapOvr>
    <a:masterClrMapping/>
  </p:clrMapOvr>
  <p:timing>
    <p:tnLst>
      <p:par>
        <p:cTn id="1" dur="indefinite" restart="never" nodeType="tmRoot"/>
      </p:par>
    </p:tnLst>
  </p:timing>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2015-10-13-Telco</a:t>
            </a:r>
            <a:r>
              <a:rPr lang="en-US" dirty="0" smtClean="0"/>
              <a:t>” tab of </a:t>
            </a:r>
            <a:r>
              <a:rPr lang="de-DE" altLang="ja-JP" dirty="0" smtClean="0"/>
              <a:t>11-15-1196-07</a:t>
            </a:r>
          </a:p>
          <a:p>
            <a:endParaRPr lang="de-DE" dirty="0" smtClean="0"/>
          </a:p>
          <a:p>
            <a:pPr lvl="1"/>
            <a:r>
              <a:rPr lang="de-DE" dirty="0" err="1" smtClean="0"/>
              <a:t>Mover</a:t>
            </a:r>
            <a:r>
              <a:rPr lang="de-DE" dirty="0" smtClean="0"/>
              <a:t>: Ping Fang</a:t>
            </a:r>
          </a:p>
          <a:p>
            <a:pPr lvl="1"/>
            <a:r>
              <a:rPr lang="de-DE" dirty="0" smtClean="0"/>
              <a:t>Second: </a:t>
            </a:r>
            <a:r>
              <a:rPr lang="de-DE" dirty="0" err="1" smtClean="0"/>
              <a:t>Jouni</a:t>
            </a:r>
            <a:r>
              <a:rPr lang="de-DE" dirty="0" smtClean="0"/>
              <a:t> </a:t>
            </a:r>
            <a:r>
              <a:rPr lang="de-DE" dirty="0" err="1" smtClean="0"/>
              <a:t>Malinen</a:t>
            </a:r>
            <a:endParaRPr lang="de-DE" dirty="0" smtClean="0"/>
          </a:p>
          <a:p>
            <a:pPr lvl="1"/>
            <a:r>
              <a:rPr lang="de-DE" dirty="0" smtClean="0"/>
              <a:t>Y/N/A:7/0/1</a:t>
            </a:r>
          </a:p>
          <a:p>
            <a:pPr lvl="1"/>
            <a:endParaRPr lang="de-DE" dirty="0" smtClean="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308</a:t>
            </a:fld>
            <a:endParaRPr lang="en-US" altLang="ja-JP"/>
          </a:p>
        </p:txBody>
      </p:sp>
    </p:spTree>
    <p:extLst>
      <p:ext uri="{BB962C8B-B14F-4D97-AF65-F5344CB8AC3E}">
        <p14:creationId xmlns:p14="http://schemas.microsoft.com/office/powerpoint/2010/main" val="1680687005"/>
      </p:ext>
    </p:extLst>
  </p:cSld>
  <p:clrMapOvr>
    <a:masterClrMapping/>
  </p:clrMapOvr>
  <p:timing>
    <p:tnLst>
      <p:par>
        <p:cTn id="1" dur="indefinite" restart="never" nodeType="tmRoot"/>
      </p:par>
    </p:tnLst>
  </p:timing>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2015-10-27-Telco-editor</a:t>
            </a:r>
            <a:r>
              <a:rPr lang="en-US" dirty="0" smtClean="0"/>
              <a:t>” tab of </a:t>
            </a:r>
            <a:r>
              <a:rPr lang="de-DE" altLang="ja-JP" dirty="0" smtClean="0"/>
              <a:t>11-15-1196-07</a:t>
            </a:r>
          </a:p>
          <a:p>
            <a:endParaRPr lang="de-DE" dirty="0" smtClean="0"/>
          </a:p>
          <a:p>
            <a:pPr lvl="1"/>
            <a:r>
              <a:rPr lang="de-DE" dirty="0" err="1" smtClean="0"/>
              <a:t>Mover</a:t>
            </a:r>
            <a:r>
              <a:rPr lang="de-DE" dirty="0" smtClean="0"/>
              <a:t>: Lee Armstrong</a:t>
            </a:r>
          </a:p>
          <a:p>
            <a:pPr lvl="1"/>
            <a:r>
              <a:rPr lang="de-DE" dirty="0" smtClean="0"/>
              <a:t>Second: Ping Fang</a:t>
            </a:r>
          </a:p>
          <a:p>
            <a:pPr lvl="1"/>
            <a:r>
              <a:rPr lang="de-DE" smtClean="0"/>
              <a:t>Y/N/A:7/0/1</a:t>
            </a:r>
            <a:endParaRPr lang="de-DE" dirty="0" smtClean="0"/>
          </a:p>
          <a:p>
            <a:pPr lvl="1"/>
            <a:endParaRPr lang="de-DE" dirty="0" smtClean="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309</a:t>
            </a:fld>
            <a:endParaRPr lang="en-US" altLang="ja-JP"/>
          </a:p>
        </p:txBody>
      </p:sp>
    </p:spTree>
    <p:extLst>
      <p:ext uri="{BB962C8B-B14F-4D97-AF65-F5344CB8AC3E}">
        <p14:creationId xmlns:p14="http://schemas.microsoft.com/office/powerpoint/2010/main" val="17889862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#286</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en-US" altLang="ja-JP" dirty="0"/>
              <a:t>2015-11-09-editorials</a:t>
            </a:r>
            <a:r>
              <a:rPr lang="en-US" dirty="0" smtClean="0"/>
              <a:t>” tab of </a:t>
            </a:r>
            <a:r>
              <a:rPr lang="de-DE" altLang="ja-JP" dirty="0" smtClean="0"/>
              <a:t>11-15-1196-08</a:t>
            </a:r>
          </a:p>
          <a:p>
            <a:endParaRPr lang="de-DE" dirty="0" smtClean="0"/>
          </a:p>
          <a:p>
            <a:pPr lvl="1"/>
            <a:r>
              <a:rPr lang="de-DE" dirty="0" err="1" smtClean="0"/>
              <a:t>Mover</a:t>
            </a:r>
            <a:r>
              <a:rPr lang="de-DE" dirty="0" smtClean="0"/>
              <a:t>: </a:t>
            </a:r>
            <a:r>
              <a:rPr lang="de-DE" dirty="0" err="1" smtClean="0"/>
              <a:t>Jouni</a:t>
            </a:r>
            <a:r>
              <a:rPr lang="de-DE" dirty="0" smtClean="0"/>
              <a:t> </a:t>
            </a:r>
            <a:r>
              <a:rPr lang="de-DE" dirty="0" err="1" smtClean="0"/>
              <a:t>Malinen</a:t>
            </a:r>
            <a:endParaRPr lang="de-DE" dirty="0" smtClean="0"/>
          </a:p>
          <a:p>
            <a:pPr lvl="1"/>
            <a:r>
              <a:rPr lang="de-DE" dirty="0" smtClean="0"/>
              <a:t>Second: Hitoshi Morioka</a:t>
            </a:r>
          </a:p>
          <a:p>
            <a:pPr lvl="1"/>
            <a:r>
              <a:rPr lang="de-DE" dirty="0" smtClean="0"/>
              <a:t>Y/N/A:3/0/1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310</a:t>
            </a:fld>
            <a:endParaRPr lang="en-US" altLang="ja-JP"/>
          </a:p>
        </p:txBody>
      </p:sp>
    </p:spTree>
    <p:extLst>
      <p:ext uri="{BB962C8B-B14F-4D97-AF65-F5344CB8AC3E}">
        <p14:creationId xmlns:p14="http://schemas.microsoft.com/office/powerpoint/2010/main" val="1883519445"/>
      </p:ext>
    </p:extLst>
  </p:cSld>
  <p:clrMapOvr>
    <a:masterClrMapping/>
  </p:clrMapOvr>
  <p:timing>
    <p:tnLst>
      <p:par>
        <p:cTn id="1" dur="indefinite" restart="never" nodeType="tmRoot"/>
      </p:par>
    </p:tnLst>
  </p:timing>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#287</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altLang="ja-JP" dirty="0" smtClean="0"/>
              <a:t>2015-10-27-telco</a:t>
            </a:r>
            <a:r>
              <a:rPr lang="en-US" dirty="0" smtClean="0"/>
              <a:t>” tab of </a:t>
            </a:r>
            <a:r>
              <a:rPr lang="de-DE" altLang="ja-JP" dirty="0" smtClean="0"/>
              <a:t>11-15-1196-08</a:t>
            </a:r>
          </a:p>
          <a:p>
            <a:endParaRPr lang="de-DE" dirty="0" smtClean="0"/>
          </a:p>
          <a:p>
            <a:pPr lvl="1"/>
            <a:r>
              <a:rPr lang="de-DE" dirty="0" err="1" smtClean="0"/>
              <a:t>Mover</a:t>
            </a:r>
            <a:r>
              <a:rPr lang="de-DE" dirty="0" smtClean="0"/>
              <a:t>: </a:t>
            </a:r>
            <a:r>
              <a:rPr lang="de-DE" dirty="0" err="1" smtClean="0"/>
              <a:t>Jouni</a:t>
            </a:r>
            <a:r>
              <a:rPr lang="de-DE" dirty="0" smtClean="0"/>
              <a:t> </a:t>
            </a:r>
            <a:r>
              <a:rPr lang="de-DE" dirty="0" err="1" smtClean="0"/>
              <a:t>Malinen</a:t>
            </a:r>
            <a:endParaRPr lang="de-DE" dirty="0" smtClean="0"/>
          </a:p>
          <a:p>
            <a:pPr lvl="1"/>
            <a:r>
              <a:rPr lang="de-DE" dirty="0" err="1" smtClean="0"/>
              <a:t>Second:Lee</a:t>
            </a:r>
            <a:r>
              <a:rPr lang="de-DE" dirty="0" smtClean="0"/>
              <a:t> Armstrong</a:t>
            </a:r>
          </a:p>
          <a:p>
            <a:pPr lvl="1"/>
            <a:r>
              <a:rPr lang="de-DE" dirty="0" smtClean="0"/>
              <a:t>Y/N/A:4/0/1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311</a:t>
            </a:fld>
            <a:endParaRPr lang="en-US" altLang="ja-JP"/>
          </a:p>
        </p:txBody>
      </p:sp>
    </p:spTree>
    <p:extLst>
      <p:ext uri="{BB962C8B-B14F-4D97-AF65-F5344CB8AC3E}">
        <p14:creationId xmlns:p14="http://schemas.microsoft.com/office/powerpoint/2010/main" val="214394386"/>
      </p:ext>
    </p:extLst>
  </p:cSld>
  <p:clrMapOvr>
    <a:masterClrMapping/>
  </p:clrMapOvr>
  <p:timing>
    <p:tnLst>
      <p:par>
        <p:cTn id="1" dur="indefinite" restart="never" nodeType="tmRoot"/>
      </p:par>
    </p:tnLst>
  </p:timing>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#288</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a:t>I</a:t>
            </a:r>
            <a:r>
              <a:rPr kumimoji="1" lang="en-US" altLang="ja-JP" dirty="0" smtClean="0"/>
              <a:t>nstruct editor to adopt the changes of 11-15-1244r3 to the </a:t>
            </a:r>
            <a:r>
              <a:rPr kumimoji="1" lang="en-US" altLang="ja-JP" dirty="0" err="1" smtClean="0"/>
              <a:t>TGai</a:t>
            </a:r>
            <a:r>
              <a:rPr kumimoji="1" lang="en-US" altLang="ja-JP" dirty="0" smtClean="0"/>
              <a:t> draft.</a:t>
            </a:r>
            <a:endParaRPr lang="en-US" altLang="ja-JP" dirty="0" smtClean="0"/>
          </a:p>
          <a:p>
            <a:pPr lvl="1"/>
            <a:r>
              <a:rPr kumimoji="1" lang="en-US" altLang="ja-JP" dirty="0" smtClean="0"/>
              <a:t>Set the resolution for CID10037,10039,10040,10041 and 10282 to “Revised” adopt changes as shown </a:t>
            </a:r>
            <a:r>
              <a:rPr lang="en-US" altLang="ja-JP" dirty="0" smtClean="0"/>
              <a:t>in</a:t>
            </a:r>
            <a:r>
              <a:rPr lang="ja-JP" altLang="en-US" dirty="0" smtClean="0"/>
              <a:t>　</a:t>
            </a:r>
            <a:r>
              <a:rPr lang="en-US" altLang="ja-JP" dirty="0" smtClean="0"/>
              <a:t>https</a:t>
            </a:r>
            <a:r>
              <a:rPr lang="en-US" altLang="ja-JP" dirty="0"/>
              <a:t>://</a:t>
            </a:r>
            <a:r>
              <a:rPr lang="en-US" altLang="ja-JP" dirty="0" err="1"/>
              <a:t>mentor.ieee.org</a:t>
            </a:r>
            <a:r>
              <a:rPr lang="en-US" altLang="ja-JP" dirty="0"/>
              <a:t>/802.11/</a:t>
            </a:r>
            <a:r>
              <a:rPr lang="en-US" altLang="ja-JP" dirty="0" err="1"/>
              <a:t>dcn</a:t>
            </a:r>
            <a:r>
              <a:rPr lang="en-US" altLang="ja-JP" dirty="0"/>
              <a:t>/15/11-15-1244-03-00ai-hashed-domain-names.docx.</a:t>
            </a:r>
            <a:endParaRPr kumimoji="1" lang="en-US" altLang="ja-JP" dirty="0" smtClean="0"/>
          </a:p>
          <a:p>
            <a:pPr marL="57150" indent="0">
              <a:buNone/>
            </a:pPr>
            <a:r>
              <a:rPr lang="en-US" altLang="ja-JP" dirty="0" err="1" smtClean="0"/>
              <a:t>Moved:Dan</a:t>
            </a:r>
            <a:r>
              <a:rPr lang="en-US" altLang="ja-JP" dirty="0" smtClean="0"/>
              <a:t> Harkins</a:t>
            </a:r>
          </a:p>
          <a:p>
            <a:pPr marL="57150" indent="0">
              <a:buNone/>
            </a:pPr>
            <a:r>
              <a:rPr lang="en-US" altLang="ja-JP" dirty="0" err="1" smtClean="0"/>
              <a:t>Seconded:Jouni</a:t>
            </a:r>
            <a:r>
              <a:rPr lang="en-US" altLang="ja-JP" dirty="0" smtClean="0"/>
              <a:t> </a:t>
            </a:r>
            <a:r>
              <a:rPr lang="en-US" altLang="ja-JP" dirty="0" err="1" smtClean="0"/>
              <a:t>Malinen</a:t>
            </a:r>
            <a:endParaRPr lang="en-US" altLang="ja-JP" dirty="0" smtClean="0"/>
          </a:p>
          <a:p>
            <a:pPr marL="57150" indent="0">
              <a:buNone/>
            </a:pPr>
            <a:r>
              <a:rPr lang="en-US" altLang="ja-JP" dirty="0" smtClean="0"/>
              <a:t>Result: 8/0/1</a:t>
            </a:r>
          </a:p>
          <a:p>
            <a:pPr marL="457200" lvl="1" indent="0">
              <a:buNone/>
            </a:pPr>
            <a:endParaRPr kumimoji="1" lang="en-US" altLang="ja-JP" dirty="0" smtClean="0"/>
          </a:p>
        </p:txBody>
      </p:sp>
      <p:sp>
        <p:nvSpPr>
          <p:cNvPr id="4" name="日付プレースホルダー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312</a:t>
            </a:fld>
            <a:endParaRPr lang="en-US" altLang="ja-JP"/>
          </a:p>
        </p:txBody>
      </p:sp>
    </p:spTree>
    <p:extLst>
      <p:ext uri="{BB962C8B-B14F-4D97-AF65-F5344CB8AC3E}">
        <p14:creationId xmlns:p14="http://schemas.microsoft.com/office/powerpoint/2010/main" val="239832841"/>
      </p:ext>
    </p:extLst>
  </p:cSld>
  <p:clrMapOvr>
    <a:masterClrMapping/>
  </p:clrMapOvr>
  <p:timing>
    <p:tnLst>
      <p:par>
        <p:cTn id="1" dur="indefinite" restart="never" nodeType="tmRoot"/>
      </p:par>
    </p:tnLst>
  </p:timing>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#289</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a:t>I</a:t>
            </a:r>
            <a:r>
              <a:rPr kumimoji="1" lang="en-US" altLang="ja-JP" dirty="0" smtClean="0"/>
              <a:t>nstruct editor to adopt the changes of 11-15-1243r0 to the </a:t>
            </a:r>
            <a:r>
              <a:rPr kumimoji="1" lang="en-US" altLang="ja-JP" dirty="0" err="1" smtClean="0"/>
              <a:t>TGai</a:t>
            </a:r>
            <a:r>
              <a:rPr kumimoji="1" lang="en-US" altLang="ja-JP" dirty="0" smtClean="0"/>
              <a:t> draft.</a:t>
            </a:r>
            <a:endParaRPr lang="en-US" altLang="ja-JP" dirty="0" smtClean="0"/>
          </a:p>
          <a:p>
            <a:pPr lvl="1"/>
            <a:r>
              <a:rPr kumimoji="1" lang="en-US" altLang="ja-JP" dirty="0" smtClean="0"/>
              <a:t>Set the resolution for </a:t>
            </a:r>
            <a:r>
              <a:rPr lang="en-GB" altLang="ja-JP" dirty="0"/>
              <a:t>CIDs 10045, 10046, 10047, 10050, 10051, 10052, 10705, 10706, 10727, 10759, and 10760</a:t>
            </a:r>
            <a:r>
              <a:rPr kumimoji="1" lang="en-US" altLang="ja-JP" dirty="0" smtClean="0"/>
              <a:t> </a:t>
            </a:r>
            <a:r>
              <a:rPr lang="en-US" altLang="ja-JP" dirty="0" smtClean="0"/>
              <a:t>as shown in 11-15-1243r0 and add the following note to each resolution text “Note: Changes shown </a:t>
            </a:r>
            <a:r>
              <a:rPr lang="en-US" altLang="ja-JP" dirty="0"/>
              <a:t>in </a:t>
            </a:r>
            <a:r>
              <a:rPr lang="en-US" altLang="ja-JP" dirty="0">
                <a:hlinkClick r:id="rId3"/>
              </a:rPr>
              <a:t>https://</a:t>
            </a:r>
            <a:r>
              <a:rPr lang="en-US" altLang="ja-JP" dirty="0" smtClean="0">
                <a:hlinkClick r:id="rId3"/>
              </a:rPr>
              <a:t>mentor.ieee.org/802.11/dcn/15/11-15-1243-00-00ai-no-more-counters.docx</a:t>
            </a:r>
            <a:r>
              <a:rPr lang="en-US" altLang="ja-JP" dirty="0" smtClean="0"/>
              <a:t>” </a:t>
            </a:r>
            <a:endParaRPr kumimoji="1" lang="en-US" altLang="ja-JP" dirty="0" smtClean="0"/>
          </a:p>
          <a:p>
            <a:pPr marL="57150" indent="0">
              <a:buNone/>
            </a:pPr>
            <a:r>
              <a:rPr lang="en-US" altLang="ja-JP" dirty="0" err="1" smtClean="0"/>
              <a:t>Moved:Dan</a:t>
            </a:r>
            <a:r>
              <a:rPr lang="en-US" altLang="ja-JP" dirty="0" smtClean="0"/>
              <a:t> Harkins</a:t>
            </a:r>
          </a:p>
          <a:p>
            <a:pPr marL="57150" indent="0">
              <a:buNone/>
            </a:pPr>
            <a:r>
              <a:rPr lang="en-US" altLang="ja-JP" dirty="0" err="1" smtClean="0"/>
              <a:t>Seconded:Lee</a:t>
            </a:r>
            <a:r>
              <a:rPr lang="en-US" altLang="ja-JP" dirty="0" smtClean="0"/>
              <a:t> </a:t>
            </a:r>
            <a:r>
              <a:rPr lang="en-US" altLang="ja-JP" dirty="0" err="1" smtClean="0"/>
              <a:t>Armstron</a:t>
            </a:r>
            <a:endParaRPr lang="en-US" altLang="ja-JP" dirty="0" smtClean="0"/>
          </a:p>
          <a:p>
            <a:pPr marL="57150" indent="0">
              <a:buNone/>
            </a:pPr>
            <a:r>
              <a:rPr lang="en-US" altLang="ja-JP" dirty="0" smtClean="0"/>
              <a:t>Result:  2/0/8 </a:t>
            </a:r>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smtClean="0"/>
              <a:t>Sep 2013-Jan 2016</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313</a:t>
            </a:fld>
            <a:endParaRPr lang="en-US" altLang="ja-JP"/>
          </a:p>
        </p:txBody>
      </p:sp>
    </p:spTree>
    <p:extLst>
      <p:ext uri="{BB962C8B-B14F-4D97-AF65-F5344CB8AC3E}">
        <p14:creationId xmlns:p14="http://schemas.microsoft.com/office/powerpoint/2010/main" val="866223070"/>
      </p:ext>
    </p:extLst>
  </p:cSld>
  <p:clrMapOvr>
    <a:masterClrMapping/>
  </p:clrMapOvr>
  <p:timing>
    <p:tnLst>
      <p:par>
        <p:cTn id="1" dur="indefinite" restart="never" nodeType="tmRoot"/>
      </p:par>
    </p:tnLst>
  </p:timing>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#290</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en-US" altLang="ja-JP" dirty="0"/>
              <a:t>2015-11-09-AM1</a:t>
            </a:r>
            <a:r>
              <a:rPr lang="en-US" dirty="0" smtClean="0"/>
              <a:t>” tab of </a:t>
            </a:r>
            <a:r>
              <a:rPr lang="de-DE" altLang="ja-JP" dirty="0" smtClean="0"/>
              <a:t>11-15-1196-09</a:t>
            </a:r>
          </a:p>
          <a:p>
            <a:endParaRPr lang="de-DE" dirty="0" smtClean="0"/>
          </a:p>
          <a:p>
            <a:pPr lvl="1"/>
            <a:r>
              <a:rPr lang="de-DE" dirty="0" err="1" smtClean="0"/>
              <a:t>Mover</a:t>
            </a:r>
            <a:r>
              <a:rPr lang="de-DE" dirty="0" smtClean="0"/>
              <a:t>: Lee Armstrong</a:t>
            </a:r>
          </a:p>
          <a:p>
            <a:pPr lvl="1"/>
            <a:r>
              <a:rPr lang="de-DE" dirty="0" err="1" smtClean="0"/>
              <a:t>Second:Jouni</a:t>
            </a:r>
            <a:r>
              <a:rPr lang="de-DE" dirty="0" smtClean="0"/>
              <a:t> </a:t>
            </a:r>
            <a:r>
              <a:rPr lang="de-DE" dirty="0" err="1" smtClean="0"/>
              <a:t>Malinen</a:t>
            </a:r>
            <a:endParaRPr lang="de-DE" dirty="0" smtClean="0"/>
          </a:p>
          <a:p>
            <a:pPr lvl="1"/>
            <a:r>
              <a:rPr lang="de-DE" dirty="0" smtClean="0"/>
              <a:t>Y/N/A: 6/0/1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314</a:t>
            </a:fld>
            <a:endParaRPr lang="en-US" altLang="ja-JP"/>
          </a:p>
        </p:txBody>
      </p:sp>
    </p:spTree>
    <p:extLst>
      <p:ext uri="{BB962C8B-B14F-4D97-AF65-F5344CB8AC3E}">
        <p14:creationId xmlns:p14="http://schemas.microsoft.com/office/powerpoint/2010/main" val="1638306398"/>
      </p:ext>
    </p:extLst>
  </p:cSld>
  <p:clrMapOvr>
    <a:masterClrMapping/>
  </p:clrMapOvr>
  <p:timing>
    <p:tnLst>
      <p:par>
        <p:cTn id="1" dur="indefinite" restart="never" nodeType="tmRoot"/>
      </p:par>
    </p:tnLst>
  </p:timing>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#291</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smtClean="0"/>
              <a:t>2015-11-09-PM2-a</a:t>
            </a:r>
            <a:r>
              <a:rPr lang="en-US" dirty="0" smtClean="0"/>
              <a:t>” tab of </a:t>
            </a:r>
            <a:r>
              <a:rPr lang="de-DE" altLang="ja-JP" dirty="0" smtClean="0"/>
              <a:t>11-15-1196-10</a:t>
            </a:r>
          </a:p>
          <a:p>
            <a:pPr lvl="1"/>
            <a:r>
              <a:rPr lang="de-DE" altLang="ja-JP" dirty="0" smtClean="0"/>
              <a:t>Set </a:t>
            </a:r>
            <a:r>
              <a:rPr lang="de-DE" altLang="ja-JP" dirty="0" err="1" smtClean="0"/>
              <a:t>the</a:t>
            </a:r>
            <a:r>
              <a:rPr lang="de-DE" altLang="ja-JP" dirty="0" smtClean="0"/>
              <a:t> </a:t>
            </a:r>
            <a:r>
              <a:rPr lang="de-DE" altLang="ja-JP" dirty="0" err="1" smtClean="0"/>
              <a:t>resolution</a:t>
            </a:r>
            <a:r>
              <a:rPr lang="de-DE" altLang="ja-JP" dirty="0" smtClean="0"/>
              <a:t> </a:t>
            </a:r>
            <a:r>
              <a:rPr lang="de-DE" altLang="ja-JP" dirty="0" err="1" smtClean="0"/>
              <a:t>status</a:t>
            </a:r>
            <a:r>
              <a:rPr lang="de-DE" altLang="ja-JP" dirty="0" smtClean="0"/>
              <a:t> </a:t>
            </a:r>
            <a:r>
              <a:rPr lang="de-DE" altLang="ja-JP" dirty="0" err="1" smtClean="0"/>
              <a:t>of</a:t>
            </a:r>
            <a:r>
              <a:rPr lang="de-DE" altLang="ja-JP" dirty="0" smtClean="0"/>
              <a:t> CID10215 </a:t>
            </a:r>
            <a:r>
              <a:rPr lang="de-DE" altLang="ja-JP" dirty="0" err="1" smtClean="0"/>
              <a:t>to</a:t>
            </a:r>
            <a:r>
              <a:rPr lang="de-DE" altLang="ja-JP" dirty="0"/>
              <a:t> </a:t>
            </a:r>
            <a:r>
              <a:rPr lang="de-DE" altLang="ja-JP" dirty="0" smtClean="0"/>
              <a:t> </a:t>
            </a:r>
            <a:r>
              <a:rPr lang="de-DE" altLang="ja-JP" dirty="0"/>
              <a:t>“ </a:t>
            </a:r>
            <a:r>
              <a:rPr lang="de-DE" altLang="ja-JP" dirty="0" err="1"/>
              <a:t>Accept</a:t>
            </a:r>
            <a:r>
              <a:rPr lang="de-DE" altLang="ja-JP" dirty="0" smtClean="0"/>
              <a:t>“.</a:t>
            </a:r>
          </a:p>
          <a:p>
            <a:endParaRPr lang="de-DE" altLang="ja-JP" dirty="0" smtClean="0"/>
          </a:p>
          <a:p>
            <a:endParaRPr lang="de-DE" dirty="0" smtClean="0"/>
          </a:p>
          <a:p>
            <a:pPr lvl="1"/>
            <a:r>
              <a:rPr lang="de-DE" dirty="0" err="1" smtClean="0"/>
              <a:t>Mover</a:t>
            </a:r>
            <a:r>
              <a:rPr lang="de-DE" dirty="0" smtClean="0"/>
              <a:t>: </a:t>
            </a:r>
            <a:r>
              <a:rPr lang="de-DE" dirty="0" err="1" smtClean="0"/>
              <a:t>Jouni</a:t>
            </a:r>
            <a:r>
              <a:rPr lang="de-DE" dirty="0" smtClean="0"/>
              <a:t> </a:t>
            </a:r>
            <a:r>
              <a:rPr lang="de-DE" dirty="0" err="1" smtClean="0"/>
              <a:t>Malinen</a:t>
            </a:r>
            <a:endParaRPr lang="de-DE" dirty="0" smtClean="0"/>
          </a:p>
          <a:p>
            <a:pPr lvl="1"/>
            <a:r>
              <a:rPr lang="de-DE" dirty="0" err="1" smtClean="0"/>
              <a:t>Second:Dan</a:t>
            </a:r>
            <a:r>
              <a:rPr lang="de-DE" dirty="0" smtClean="0"/>
              <a:t> </a:t>
            </a:r>
            <a:r>
              <a:rPr lang="de-DE" dirty="0" err="1" smtClean="0"/>
              <a:t>Harkins</a:t>
            </a:r>
            <a:endParaRPr lang="de-DE" dirty="0" smtClean="0"/>
          </a:p>
          <a:p>
            <a:pPr lvl="1"/>
            <a:r>
              <a:rPr lang="de-DE" dirty="0" smtClean="0"/>
              <a:t>Y/N/A: 9/0/1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315</a:t>
            </a:fld>
            <a:endParaRPr lang="en-US" altLang="ja-JP"/>
          </a:p>
        </p:txBody>
      </p:sp>
    </p:spTree>
    <p:extLst>
      <p:ext uri="{BB962C8B-B14F-4D97-AF65-F5344CB8AC3E}">
        <p14:creationId xmlns:p14="http://schemas.microsoft.com/office/powerpoint/2010/main" val="166078062"/>
      </p:ext>
    </p:extLst>
  </p:cSld>
  <p:clrMapOvr>
    <a:masterClrMapping/>
  </p:clrMapOvr>
  <p:timing>
    <p:tnLst>
      <p:par>
        <p:cTn id="1" dur="indefinite" restart="never" nodeType="tmRoot"/>
      </p:par>
    </p:tnLst>
  </p:timing>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#292(Skipped)</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日付プレースホルダー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316</a:t>
            </a:fld>
            <a:endParaRPr lang="en-US" altLang="ja-JP"/>
          </a:p>
        </p:txBody>
      </p:sp>
    </p:spTree>
    <p:extLst>
      <p:ext uri="{BB962C8B-B14F-4D97-AF65-F5344CB8AC3E}">
        <p14:creationId xmlns:p14="http://schemas.microsoft.com/office/powerpoint/2010/main" val="1383544206"/>
      </p:ext>
    </p:extLst>
  </p:cSld>
  <p:clrMapOvr>
    <a:masterClrMapping/>
  </p:clrMapOvr>
  <p:timing>
    <p:tnLst>
      <p:par>
        <p:cTn id="1" dur="indefinite" restart="never" nodeType="tmRoot"/>
      </p:par>
    </p:tnLst>
  </p:timing>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#293</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a:t>2015-11-09-PM2-editorials</a:t>
            </a:r>
            <a:r>
              <a:rPr lang="en-US" dirty="0" smtClean="0"/>
              <a:t>” tab of </a:t>
            </a:r>
            <a:r>
              <a:rPr lang="de-DE" altLang="ja-JP" dirty="0" smtClean="0"/>
              <a:t>11-15-1196-12.</a:t>
            </a:r>
          </a:p>
          <a:p>
            <a:endParaRPr lang="de-DE" dirty="0" smtClean="0"/>
          </a:p>
          <a:p>
            <a:pPr lvl="1"/>
            <a:r>
              <a:rPr lang="de-DE" dirty="0" err="1" smtClean="0"/>
              <a:t>Mover</a:t>
            </a:r>
            <a:r>
              <a:rPr lang="de-DE" dirty="0" smtClean="0"/>
              <a:t>: Lee Armstrong</a:t>
            </a:r>
          </a:p>
          <a:p>
            <a:pPr lvl="1"/>
            <a:r>
              <a:rPr lang="de-DE" dirty="0" err="1" smtClean="0"/>
              <a:t>Second:Ping</a:t>
            </a:r>
            <a:r>
              <a:rPr lang="de-DE" dirty="0" smtClean="0"/>
              <a:t> Fang</a:t>
            </a:r>
          </a:p>
          <a:p>
            <a:pPr lvl="1"/>
            <a:r>
              <a:rPr lang="de-DE" dirty="0" smtClean="0"/>
              <a:t>Y/N/A: 8/0/1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317</a:t>
            </a:fld>
            <a:endParaRPr lang="en-US" altLang="ja-JP"/>
          </a:p>
        </p:txBody>
      </p:sp>
    </p:spTree>
    <p:extLst>
      <p:ext uri="{BB962C8B-B14F-4D97-AF65-F5344CB8AC3E}">
        <p14:creationId xmlns:p14="http://schemas.microsoft.com/office/powerpoint/2010/main" val="565968941"/>
      </p:ext>
    </p:extLst>
  </p:cSld>
  <p:clrMapOvr>
    <a:masterClrMapping/>
  </p:clrMapOvr>
  <p:timing>
    <p:tnLst>
      <p:par>
        <p:cTn id="1" dur="indefinite" restart="never" nodeType="tmRoot"/>
      </p:par>
    </p:tnLst>
  </p:timing>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#294</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smtClean="0"/>
              <a:t>2015-11-09-PM2-b</a:t>
            </a:r>
            <a:r>
              <a:rPr lang="en-US" dirty="0" smtClean="0"/>
              <a:t>” tab of </a:t>
            </a:r>
            <a:r>
              <a:rPr lang="de-DE" altLang="ja-JP" dirty="0" smtClean="0"/>
              <a:t>11-15-1196-12.</a:t>
            </a:r>
          </a:p>
          <a:p>
            <a:endParaRPr lang="de-DE" dirty="0" smtClean="0"/>
          </a:p>
          <a:p>
            <a:pPr lvl="1"/>
            <a:r>
              <a:rPr lang="de-DE" dirty="0" err="1" smtClean="0"/>
              <a:t>Mover</a:t>
            </a:r>
            <a:r>
              <a:rPr lang="de-DE" dirty="0" smtClean="0"/>
              <a:t>: </a:t>
            </a:r>
            <a:r>
              <a:rPr lang="de-DE" dirty="0" err="1" smtClean="0"/>
              <a:t>Jouni</a:t>
            </a:r>
            <a:r>
              <a:rPr lang="de-DE" dirty="0" smtClean="0"/>
              <a:t> </a:t>
            </a:r>
            <a:r>
              <a:rPr lang="de-DE" dirty="0" err="1" smtClean="0"/>
              <a:t>Malinen</a:t>
            </a:r>
            <a:endParaRPr lang="de-DE" dirty="0" smtClean="0"/>
          </a:p>
          <a:p>
            <a:pPr lvl="1"/>
            <a:r>
              <a:rPr lang="de-DE" dirty="0" err="1" smtClean="0"/>
              <a:t>Second:Ping</a:t>
            </a:r>
            <a:r>
              <a:rPr lang="de-DE" dirty="0" smtClean="0"/>
              <a:t> Fang</a:t>
            </a:r>
          </a:p>
          <a:p>
            <a:pPr lvl="1"/>
            <a:r>
              <a:rPr lang="de-DE" dirty="0" smtClean="0"/>
              <a:t>Y/N/A: 8/0/1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318</a:t>
            </a:fld>
            <a:endParaRPr lang="en-US" altLang="ja-JP"/>
          </a:p>
        </p:txBody>
      </p:sp>
    </p:spTree>
    <p:extLst>
      <p:ext uri="{BB962C8B-B14F-4D97-AF65-F5344CB8AC3E}">
        <p14:creationId xmlns:p14="http://schemas.microsoft.com/office/powerpoint/2010/main" val="891859384"/>
      </p:ext>
    </p:extLst>
  </p:cSld>
  <p:clrMapOvr>
    <a:masterClrMapping/>
  </p:clrMapOvr>
  <p:timing>
    <p:tnLst>
      <p:par>
        <p:cTn id="1" dur="indefinite" restart="never" nodeType="tmRoot"/>
      </p:par>
    </p:tnLst>
  </p:timing>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#295</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smtClean="0"/>
              <a:t>2015-11-09-PM2-c</a:t>
            </a:r>
            <a:r>
              <a:rPr lang="en-US" dirty="0" smtClean="0"/>
              <a:t>” tab of </a:t>
            </a:r>
            <a:r>
              <a:rPr lang="de-DE" altLang="ja-JP" dirty="0" smtClean="0"/>
              <a:t>11-15-1196-12.</a:t>
            </a:r>
          </a:p>
          <a:p>
            <a:endParaRPr lang="de-DE" dirty="0" smtClean="0"/>
          </a:p>
          <a:p>
            <a:pPr lvl="1"/>
            <a:r>
              <a:rPr lang="de-DE" dirty="0" err="1" smtClean="0"/>
              <a:t>Mover</a:t>
            </a:r>
            <a:r>
              <a:rPr lang="de-DE" dirty="0" smtClean="0"/>
              <a:t>: </a:t>
            </a:r>
            <a:r>
              <a:rPr lang="de-DE" dirty="0" err="1" smtClean="0"/>
              <a:t>Jouni</a:t>
            </a:r>
            <a:r>
              <a:rPr lang="de-DE" dirty="0" smtClean="0"/>
              <a:t> </a:t>
            </a:r>
            <a:r>
              <a:rPr lang="de-DE" dirty="0" err="1" smtClean="0"/>
              <a:t>Malinen</a:t>
            </a:r>
            <a:endParaRPr lang="de-DE" dirty="0" smtClean="0"/>
          </a:p>
          <a:p>
            <a:pPr lvl="1"/>
            <a:r>
              <a:rPr lang="de-DE" dirty="0" err="1" smtClean="0"/>
              <a:t>Second:Ping</a:t>
            </a:r>
            <a:r>
              <a:rPr lang="de-DE" dirty="0" smtClean="0"/>
              <a:t> Fang</a:t>
            </a:r>
          </a:p>
          <a:p>
            <a:pPr lvl="1"/>
            <a:r>
              <a:rPr lang="de-DE" dirty="0" smtClean="0"/>
              <a:t>Y/N/A: 9/0/1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319</a:t>
            </a:fld>
            <a:endParaRPr lang="en-US" altLang="ja-JP"/>
          </a:p>
        </p:txBody>
      </p:sp>
    </p:spTree>
    <p:extLst>
      <p:ext uri="{BB962C8B-B14F-4D97-AF65-F5344CB8AC3E}">
        <p14:creationId xmlns:p14="http://schemas.microsoft.com/office/powerpoint/2010/main" val="2638720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#296</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a:t>I</a:t>
            </a:r>
            <a:r>
              <a:rPr kumimoji="1" lang="en-US" altLang="ja-JP" dirty="0" smtClean="0"/>
              <a:t>nstruct editor to adopt the changes of 11-15-1296r2 to the </a:t>
            </a:r>
            <a:r>
              <a:rPr kumimoji="1" lang="en-US" altLang="ja-JP" dirty="0" err="1" smtClean="0"/>
              <a:t>TGai</a:t>
            </a:r>
            <a:r>
              <a:rPr kumimoji="1" lang="en-US" altLang="ja-JP" dirty="0" smtClean="0"/>
              <a:t> draft.</a:t>
            </a:r>
            <a:endParaRPr lang="en-US" altLang="ja-JP" dirty="0" smtClean="0"/>
          </a:p>
          <a:p>
            <a:pPr lvl="1"/>
            <a:r>
              <a:rPr kumimoji="1" lang="en-US" altLang="ja-JP" dirty="0" smtClean="0"/>
              <a:t>Set the resolution for CID10253 and 10254 to “Revised” adopt changes as shown </a:t>
            </a:r>
            <a:r>
              <a:rPr lang="en-US" altLang="ja-JP" dirty="0" smtClean="0"/>
              <a:t>in</a:t>
            </a:r>
            <a:r>
              <a:rPr lang="ja-JP" altLang="en-US" dirty="0" smtClean="0"/>
              <a:t>　</a:t>
            </a:r>
            <a:r>
              <a:rPr lang="nl-NL" altLang="ja-JP" dirty="0" err="1"/>
              <a:t>https</a:t>
            </a:r>
            <a:r>
              <a:rPr lang="nl-NL" altLang="ja-JP" dirty="0"/>
              <a:t>://</a:t>
            </a:r>
            <a:r>
              <a:rPr lang="nl-NL" altLang="ja-JP" dirty="0" err="1"/>
              <a:t>mentor.ieee.org</a:t>
            </a:r>
            <a:r>
              <a:rPr lang="nl-NL" altLang="ja-JP" dirty="0"/>
              <a:t>/802.11/</a:t>
            </a:r>
            <a:r>
              <a:rPr lang="nl-NL" altLang="ja-JP" dirty="0" err="1"/>
              <a:t>dcn</a:t>
            </a:r>
            <a:r>
              <a:rPr lang="nl-NL" altLang="ja-JP" dirty="0"/>
              <a:t>/15/11-15-1296-02-00ai-resolution-cid-100253-10254.docx</a:t>
            </a:r>
            <a:r>
              <a:rPr lang="en-US" altLang="ja-JP" dirty="0" smtClean="0"/>
              <a:t>.</a:t>
            </a:r>
            <a:endParaRPr kumimoji="1" lang="en-US" altLang="ja-JP" dirty="0" smtClean="0"/>
          </a:p>
          <a:p>
            <a:pPr marL="57150" indent="0">
              <a:buNone/>
            </a:pPr>
            <a:r>
              <a:rPr lang="en-US" altLang="ja-JP" dirty="0" smtClean="0"/>
              <a:t>Move: Santosh Abraham</a:t>
            </a:r>
          </a:p>
          <a:p>
            <a:pPr marL="57150" indent="0">
              <a:buNone/>
            </a:pPr>
            <a:r>
              <a:rPr lang="en-US" altLang="ja-JP" dirty="0" smtClean="0"/>
              <a:t>Seconded: Ping Fang</a:t>
            </a:r>
          </a:p>
          <a:p>
            <a:pPr marL="57150" indent="0">
              <a:buNone/>
            </a:pPr>
            <a:r>
              <a:rPr lang="en-US" altLang="ja-JP" dirty="0" smtClean="0"/>
              <a:t>Result: 9/0/1</a:t>
            </a:r>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smtClean="0"/>
              <a:t>Sep 2013-Jan 2016</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320</a:t>
            </a:fld>
            <a:endParaRPr lang="en-US" altLang="ja-JP"/>
          </a:p>
        </p:txBody>
      </p:sp>
    </p:spTree>
    <p:extLst>
      <p:ext uri="{BB962C8B-B14F-4D97-AF65-F5344CB8AC3E}">
        <p14:creationId xmlns:p14="http://schemas.microsoft.com/office/powerpoint/2010/main" val="2082615850"/>
      </p:ext>
    </p:extLst>
  </p:cSld>
  <p:clrMapOvr>
    <a:masterClrMapping/>
  </p:clrMapOvr>
  <p:timing>
    <p:tnLst>
      <p:par>
        <p:cTn id="1" dur="indefinite" restart="never" nodeType="tmRoot"/>
      </p:par>
    </p:tnLst>
  </p:timing>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#297</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smtClean="0"/>
              <a:t>Approve the comment resolution for CID10042 as contained in 11-15-1409r1.</a:t>
            </a:r>
          </a:p>
          <a:p>
            <a:pPr marL="57150" indent="0">
              <a:buNone/>
            </a:pPr>
            <a:r>
              <a:rPr lang="en-US" altLang="ja-JP" dirty="0" smtClean="0"/>
              <a:t>Move: George </a:t>
            </a:r>
            <a:r>
              <a:rPr lang="en-US" altLang="ja-JP" dirty="0" err="1" smtClean="0"/>
              <a:t>Calcev</a:t>
            </a:r>
            <a:endParaRPr lang="en-US" altLang="ja-JP" dirty="0" smtClean="0"/>
          </a:p>
          <a:p>
            <a:pPr marL="57150" indent="0">
              <a:buNone/>
            </a:pPr>
            <a:r>
              <a:rPr lang="en-US" altLang="ja-JP" dirty="0" smtClean="0"/>
              <a:t>Seconded: Ping  Fang</a:t>
            </a:r>
          </a:p>
          <a:p>
            <a:pPr marL="57150" indent="0">
              <a:buNone/>
            </a:pPr>
            <a:r>
              <a:rPr lang="en-US" altLang="ja-JP" dirty="0" smtClean="0"/>
              <a:t>Result: 2/1/5</a:t>
            </a:r>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smtClean="0"/>
              <a:t>Sep 2013-Jan 2016</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321</a:t>
            </a:fld>
            <a:endParaRPr lang="en-US" altLang="ja-JP"/>
          </a:p>
        </p:txBody>
      </p:sp>
      <p:sp>
        <p:nvSpPr>
          <p:cNvPr id="7" name="テキスト ボックス 6"/>
          <p:cNvSpPr txBox="1"/>
          <p:nvPr/>
        </p:nvSpPr>
        <p:spPr>
          <a:xfrm>
            <a:off x="696913" y="4724400"/>
            <a:ext cx="4343400" cy="523220"/>
          </a:xfrm>
          <a:prstGeom prst="rect">
            <a:avLst/>
          </a:prstGeom>
          <a:noFill/>
        </p:spPr>
        <p:txBody>
          <a:bodyPr wrap="square" rtlCol="0">
            <a:spAutoFit/>
          </a:bodyPr>
          <a:lstStyle/>
          <a:p>
            <a:r>
              <a:rPr kumimoji="1" lang="en-US" altLang="ja-JP" sz="2800" dirty="0" smtClean="0">
                <a:solidFill>
                  <a:srgbClr val="FF0000"/>
                </a:solidFill>
              </a:rPr>
              <a:t>Failed</a:t>
            </a:r>
            <a:endParaRPr kumimoji="1" lang="ja-JP" altLang="en-US" sz="2800" dirty="0">
              <a:solidFill>
                <a:srgbClr val="FF0000"/>
              </a:solidFill>
            </a:endParaRPr>
          </a:p>
        </p:txBody>
      </p:sp>
    </p:spTree>
    <p:extLst>
      <p:ext uri="{BB962C8B-B14F-4D97-AF65-F5344CB8AC3E}">
        <p14:creationId xmlns:p14="http://schemas.microsoft.com/office/powerpoint/2010/main" val="1715136524"/>
      </p:ext>
    </p:extLst>
  </p:cSld>
  <p:clrMapOvr>
    <a:masterClrMapping/>
  </p:clrMapOvr>
  <p:timing>
    <p:tnLst>
      <p:par>
        <p:cTn id="1" dur="indefinite" restart="never" nodeType="tmRoot"/>
      </p:par>
    </p:tnLst>
  </p:timing>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#298</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smtClean="0"/>
              <a:t>Approve the comment resolution for CID10473 as contained in 11-15-1293r0.</a:t>
            </a:r>
          </a:p>
          <a:p>
            <a:pPr marL="57150" indent="0">
              <a:buNone/>
            </a:pPr>
            <a:r>
              <a:rPr lang="en-US" altLang="ja-JP" dirty="0" smtClean="0"/>
              <a:t>Move: George </a:t>
            </a:r>
            <a:r>
              <a:rPr lang="en-US" altLang="ja-JP" dirty="0" err="1" smtClean="0"/>
              <a:t>Calev</a:t>
            </a:r>
            <a:endParaRPr lang="en-US" altLang="ja-JP" dirty="0" smtClean="0"/>
          </a:p>
          <a:p>
            <a:pPr marL="57150" indent="0">
              <a:buNone/>
            </a:pPr>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pPr marL="57150" indent="0">
              <a:buNone/>
            </a:pPr>
            <a:r>
              <a:rPr lang="en-US" altLang="ja-JP" dirty="0" smtClean="0"/>
              <a:t>Result: 10/0/1</a:t>
            </a:r>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smtClean="0"/>
              <a:t>Sep 2013-Jan 2016</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322</a:t>
            </a:fld>
            <a:endParaRPr lang="en-US" altLang="ja-JP"/>
          </a:p>
        </p:txBody>
      </p:sp>
    </p:spTree>
    <p:extLst>
      <p:ext uri="{BB962C8B-B14F-4D97-AF65-F5344CB8AC3E}">
        <p14:creationId xmlns:p14="http://schemas.microsoft.com/office/powerpoint/2010/main" val="891618184"/>
      </p:ext>
    </p:extLst>
  </p:cSld>
  <p:clrMapOvr>
    <a:masterClrMapping/>
  </p:clrMapOvr>
  <p:timing>
    <p:tnLst>
      <p:par>
        <p:cTn id="1" dur="indefinite" restart="never" nodeType="tmRoot"/>
      </p:par>
    </p:tnLst>
  </p:timing>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#299</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smtClean="0"/>
              <a:t>Set resolution status of  CID10090 to “Accept”.</a:t>
            </a:r>
          </a:p>
          <a:p>
            <a:pPr marL="57150" indent="0">
              <a:buNone/>
            </a:pPr>
            <a:r>
              <a:rPr lang="en-US" altLang="ja-JP" dirty="0" smtClean="0"/>
              <a:t>Move: </a:t>
            </a:r>
            <a:r>
              <a:rPr lang="en-US" altLang="ja-JP" dirty="0" err="1" smtClean="0"/>
              <a:t>Jouni</a:t>
            </a:r>
            <a:r>
              <a:rPr lang="en-US" altLang="ja-JP" dirty="0" smtClean="0"/>
              <a:t> </a:t>
            </a:r>
            <a:r>
              <a:rPr lang="en-US" altLang="ja-JP" dirty="0" err="1" smtClean="0"/>
              <a:t>Malinen</a:t>
            </a:r>
            <a:endParaRPr lang="en-US" altLang="ja-JP" dirty="0" smtClean="0"/>
          </a:p>
          <a:p>
            <a:pPr marL="57150" indent="0">
              <a:buNone/>
            </a:pPr>
            <a:r>
              <a:rPr lang="en-US" altLang="ja-JP" dirty="0" smtClean="0"/>
              <a:t>Seconded: Santosh Abraham</a:t>
            </a:r>
          </a:p>
          <a:p>
            <a:pPr marL="57150" indent="0">
              <a:buNone/>
            </a:pPr>
            <a:r>
              <a:rPr lang="en-US" altLang="ja-JP" dirty="0" smtClean="0"/>
              <a:t>Result: 4/0/4</a:t>
            </a:r>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smtClean="0"/>
              <a:t>Sep 2013-Jan 2016</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323</a:t>
            </a:fld>
            <a:endParaRPr lang="en-US" altLang="ja-JP"/>
          </a:p>
        </p:txBody>
      </p:sp>
    </p:spTree>
    <p:extLst>
      <p:ext uri="{BB962C8B-B14F-4D97-AF65-F5344CB8AC3E}">
        <p14:creationId xmlns:p14="http://schemas.microsoft.com/office/powerpoint/2010/main" val="1239425611"/>
      </p:ext>
    </p:extLst>
  </p:cSld>
  <p:clrMapOvr>
    <a:masterClrMapping/>
  </p:clrMapOvr>
  <p:timing>
    <p:tnLst>
      <p:par>
        <p:cTn id="1" dur="indefinite" restart="never" nodeType="tmRoot"/>
      </p:par>
    </p:tnLst>
  </p:timing>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#300</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a:t>2015-11-10-PM2</a:t>
            </a:r>
            <a:r>
              <a:rPr lang="en-US" dirty="0" smtClean="0"/>
              <a:t>” tab of </a:t>
            </a:r>
            <a:r>
              <a:rPr lang="de-DE" altLang="ja-JP" dirty="0" smtClean="0"/>
              <a:t>11-15-1196-14.</a:t>
            </a:r>
          </a:p>
          <a:p>
            <a:endParaRPr lang="de-DE" dirty="0" smtClean="0"/>
          </a:p>
          <a:p>
            <a:pPr lvl="1"/>
            <a:r>
              <a:rPr lang="de-DE" dirty="0" err="1" smtClean="0"/>
              <a:t>Mover</a:t>
            </a:r>
            <a:r>
              <a:rPr lang="de-DE" dirty="0" smtClean="0"/>
              <a:t>: Peter </a:t>
            </a:r>
            <a:r>
              <a:rPr lang="de-DE" dirty="0" err="1" smtClean="0"/>
              <a:t>Yee</a:t>
            </a:r>
            <a:endParaRPr lang="de-DE" dirty="0" smtClean="0"/>
          </a:p>
          <a:p>
            <a:pPr lvl="1"/>
            <a:r>
              <a:rPr lang="de-DE" dirty="0" err="1" smtClean="0"/>
              <a:t>Second:Hitoshi</a:t>
            </a:r>
            <a:r>
              <a:rPr lang="de-DE" dirty="0" smtClean="0"/>
              <a:t> Morioka</a:t>
            </a:r>
          </a:p>
          <a:p>
            <a:pPr lvl="1"/>
            <a:r>
              <a:rPr lang="de-DE" dirty="0" smtClean="0"/>
              <a:t>Y/N/A: 4/0/6</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324</a:t>
            </a:fld>
            <a:endParaRPr lang="en-US" altLang="ja-JP"/>
          </a:p>
        </p:txBody>
      </p:sp>
    </p:spTree>
    <p:extLst>
      <p:ext uri="{BB962C8B-B14F-4D97-AF65-F5344CB8AC3E}">
        <p14:creationId xmlns:p14="http://schemas.microsoft.com/office/powerpoint/2010/main" val="1055843414"/>
      </p:ext>
    </p:extLst>
  </p:cSld>
  <p:clrMapOvr>
    <a:masterClrMapping/>
  </p:clrMapOvr>
  <p:timing>
    <p:tnLst>
      <p:par>
        <p:cTn id="1" dur="indefinite" restart="never" nodeType="tmRoot"/>
      </p:par>
    </p:tnLst>
  </p:timing>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#301</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smtClean="0"/>
              <a:t>2015-11-11-PM1</a:t>
            </a:r>
            <a:r>
              <a:rPr lang="en-US" dirty="0" smtClean="0"/>
              <a:t>” tab of </a:t>
            </a:r>
            <a:r>
              <a:rPr lang="de-DE" altLang="ja-JP" dirty="0" smtClean="0"/>
              <a:t>11-15-1196-15.</a:t>
            </a:r>
          </a:p>
          <a:p>
            <a:endParaRPr lang="de-DE" dirty="0" smtClean="0"/>
          </a:p>
          <a:p>
            <a:pPr lvl="1"/>
            <a:r>
              <a:rPr lang="de-DE" dirty="0" err="1" smtClean="0"/>
              <a:t>Mover</a:t>
            </a:r>
            <a:r>
              <a:rPr lang="de-DE" dirty="0" smtClean="0"/>
              <a:t>: Peter </a:t>
            </a:r>
            <a:r>
              <a:rPr lang="de-DE" dirty="0" err="1" smtClean="0"/>
              <a:t>Yee</a:t>
            </a:r>
            <a:endParaRPr lang="de-DE" dirty="0" smtClean="0"/>
          </a:p>
          <a:p>
            <a:pPr lvl="1"/>
            <a:r>
              <a:rPr lang="de-DE" dirty="0" err="1" smtClean="0"/>
              <a:t>Second:Ping</a:t>
            </a:r>
            <a:r>
              <a:rPr lang="de-DE" dirty="0" smtClean="0"/>
              <a:t> Fang</a:t>
            </a:r>
          </a:p>
          <a:p>
            <a:pPr lvl="1"/>
            <a:r>
              <a:rPr lang="de-DE" dirty="0" smtClean="0"/>
              <a:t>Y/N/A: 14/0/5</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325</a:t>
            </a:fld>
            <a:endParaRPr lang="en-US" altLang="ja-JP"/>
          </a:p>
        </p:txBody>
      </p:sp>
    </p:spTree>
    <p:extLst>
      <p:ext uri="{BB962C8B-B14F-4D97-AF65-F5344CB8AC3E}">
        <p14:creationId xmlns:p14="http://schemas.microsoft.com/office/powerpoint/2010/main" val="854733445"/>
      </p:ext>
    </p:extLst>
  </p:cSld>
  <p:clrMapOvr>
    <a:masterClrMapping/>
  </p:clrMapOvr>
  <p:timing>
    <p:tnLst>
      <p:par>
        <p:cTn id="1" dur="indefinite" restart="never" nodeType="tmRoot"/>
      </p:par>
    </p:tnLst>
  </p:timing>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#302</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a:t>I</a:t>
            </a:r>
            <a:r>
              <a:rPr kumimoji="1" lang="en-US" altLang="ja-JP" dirty="0" smtClean="0"/>
              <a:t>nstruct editor to adopt the changes of 11-15-1425r0 to the </a:t>
            </a:r>
            <a:r>
              <a:rPr kumimoji="1" lang="en-US" altLang="ja-JP" dirty="0" err="1" smtClean="0"/>
              <a:t>TGai</a:t>
            </a:r>
            <a:r>
              <a:rPr kumimoji="1" lang="en-US" altLang="ja-JP" dirty="0" smtClean="0"/>
              <a:t> draft.</a:t>
            </a:r>
            <a:endParaRPr lang="en-US" altLang="ja-JP" dirty="0" smtClean="0"/>
          </a:p>
          <a:p>
            <a:pPr lvl="1"/>
            <a:r>
              <a:rPr kumimoji="1" lang="en-US" altLang="ja-JP" dirty="0" smtClean="0"/>
              <a:t>Set the resolution for </a:t>
            </a:r>
            <a:r>
              <a:rPr lang="en-GB" altLang="ja-JP" dirty="0"/>
              <a:t>CIDs 10114, 10210, and 10724</a:t>
            </a:r>
            <a:r>
              <a:rPr kumimoji="1" lang="en-US" altLang="ja-JP" dirty="0" smtClean="0"/>
              <a:t> to “Revised” adopt changes as shown </a:t>
            </a:r>
            <a:r>
              <a:rPr lang="en-US" altLang="ja-JP" dirty="0" smtClean="0"/>
              <a:t>in</a:t>
            </a:r>
            <a:r>
              <a:rPr lang="ja-JP" altLang="en-US" dirty="0" smtClean="0"/>
              <a:t>　</a:t>
            </a:r>
            <a:r>
              <a:rPr lang="nl-NL" altLang="ja-JP" dirty="0"/>
              <a:t> </a:t>
            </a:r>
            <a:r>
              <a:rPr lang="nl-NL" altLang="ja-JP" dirty="0">
                <a:hlinkClick r:id="rId3"/>
              </a:rPr>
              <a:t>https://mentor.ieee.org/802.11/dcn/15/11-15-1425-00-00ai-no-more-dils.docx</a:t>
            </a:r>
            <a:r>
              <a:rPr lang="nl-NL" altLang="ja-JP" dirty="0"/>
              <a:t> </a:t>
            </a:r>
          </a:p>
          <a:p>
            <a:r>
              <a:rPr lang="en-US" altLang="ja-JP" dirty="0" smtClean="0"/>
              <a:t>Move: Dan Harkins</a:t>
            </a:r>
          </a:p>
          <a:p>
            <a:r>
              <a:rPr lang="en-US" altLang="ja-JP" dirty="0" smtClean="0"/>
              <a:t>Seconded: Santosh Pandey</a:t>
            </a:r>
            <a:endParaRPr lang="en-US" altLang="ja-JP" dirty="0"/>
          </a:p>
          <a:p>
            <a:r>
              <a:rPr lang="en-US" altLang="ja-JP" dirty="0" smtClean="0"/>
              <a:t>Result: 8/8/10</a:t>
            </a:r>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smtClean="0"/>
              <a:t>Sep 2013-Jan 2016</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326</a:t>
            </a:fld>
            <a:endParaRPr lang="en-US" altLang="ja-JP"/>
          </a:p>
        </p:txBody>
      </p:sp>
    </p:spTree>
    <p:extLst>
      <p:ext uri="{BB962C8B-B14F-4D97-AF65-F5344CB8AC3E}">
        <p14:creationId xmlns:p14="http://schemas.microsoft.com/office/powerpoint/2010/main" val="1712657031"/>
      </p:ext>
    </p:extLst>
  </p:cSld>
  <p:clrMapOvr>
    <a:masterClrMapping/>
  </p:clrMapOvr>
  <p:timing>
    <p:tnLst>
      <p:par>
        <p:cTn id="1" dur="indefinite" restart="never" nodeType="tmRoot"/>
      </p:par>
    </p:tnLst>
  </p:timing>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#303</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a:t>2015-11-12-PM1</a:t>
            </a:r>
            <a:r>
              <a:rPr lang="en-US" dirty="0" smtClean="0"/>
              <a:t>” tab of </a:t>
            </a:r>
            <a:r>
              <a:rPr lang="de-DE" altLang="ja-JP" dirty="0" smtClean="0"/>
              <a:t>11-15-1196-16.</a:t>
            </a:r>
          </a:p>
          <a:p>
            <a:endParaRPr lang="de-DE" dirty="0" smtClean="0"/>
          </a:p>
          <a:p>
            <a:pPr lvl="1"/>
            <a:r>
              <a:rPr lang="de-DE" dirty="0" err="1" smtClean="0"/>
              <a:t>Mover</a:t>
            </a:r>
            <a:r>
              <a:rPr lang="de-DE" dirty="0" smtClean="0"/>
              <a:t>: George </a:t>
            </a:r>
            <a:r>
              <a:rPr lang="de-DE" dirty="0" err="1" smtClean="0"/>
              <a:t>Calcev</a:t>
            </a:r>
            <a:endParaRPr lang="de-DE" dirty="0" smtClean="0"/>
          </a:p>
          <a:p>
            <a:pPr lvl="1"/>
            <a:r>
              <a:rPr lang="de-DE" dirty="0" err="1" smtClean="0"/>
              <a:t>Second:Jouni</a:t>
            </a:r>
            <a:r>
              <a:rPr lang="de-DE" dirty="0" smtClean="0"/>
              <a:t> </a:t>
            </a:r>
            <a:r>
              <a:rPr lang="de-DE" dirty="0" err="1" smtClean="0"/>
              <a:t>Malinen</a:t>
            </a:r>
            <a:endParaRPr lang="de-DE" dirty="0" smtClean="0"/>
          </a:p>
          <a:p>
            <a:pPr lvl="1"/>
            <a:r>
              <a:rPr lang="de-DE" dirty="0" smtClean="0"/>
              <a:t>Y/N/A: 13/0/5</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327</a:t>
            </a:fld>
            <a:endParaRPr lang="en-US" altLang="ja-JP"/>
          </a:p>
        </p:txBody>
      </p:sp>
    </p:spTree>
    <p:extLst>
      <p:ext uri="{BB962C8B-B14F-4D97-AF65-F5344CB8AC3E}">
        <p14:creationId xmlns:p14="http://schemas.microsoft.com/office/powerpoint/2010/main" val="1942357517"/>
      </p:ext>
    </p:extLst>
  </p:cSld>
  <p:clrMapOvr>
    <a:masterClrMapping/>
  </p:clrMapOvr>
  <p:timing>
    <p:tnLst>
      <p:par>
        <p:cTn id="1" dur="indefinite" restart="never" nodeType="tmRoot"/>
      </p:par>
    </p:tnLst>
  </p:timing>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#304</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resolution for CID10042 as shown in 11-15-1409r2</a:t>
            </a:r>
            <a:endParaRPr lang="de-DE" altLang="ja-JP" dirty="0" smtClean="0"/>
          </a:p>
          <a:p>
            <a:endParaRPr lang="de-DE" dirty="0" smtClean="0"/>
          </a:p>
          <a:p>
            <a:pPr lvl="1"/>
            <a:r>
              <a:rPr lang="de-DE" dirty="0" err="1" smtClean="0"/>
              <a:t>Mover</a:t>
            </a:r>
            <a:r>
              <a:rPr lang="de-DE" dirty="0" smtClean="0"/>
              <a:t>: George </a:t>
            </a:r>
            <a:r>
              <a:rPr lang="de-DE" dirty="0" err="1" smtClean="0"/>
              <a:t>Calcev</a:t>
            </a:r>
            <a:endParaRPr lang="de-DE" dirty="0" smtClean="0"/>
          </a:p>
          <a:p>
            <a:pPr lvl="1"/>
            <a:r>
              <a:rPr lang="de-DE" dirty="0" smtClean="0"/>
              <a:t>Second: </a:t>
            </a:r>
            <a:r>
              <a:rPr lang="de-DE" dirty="0" err="1" smtClean="0"/>
              <a:t>Jouni</a:t>
            </a:r>
            <a:r>
              <a:rPr lang="de-DE" dirty="0" smtClean="0"/>
              <a:t> </a:t>
            </a:r>
            <a:r>
              <a:rPr lang="de-DE" dirty="0" err="1" smtClean="0"/>
              <a:t>Malinen</a:t>
            </a:r>
            <a:endParaRPr lang="de-DE" dirty="0" smtClean="0"/>
          </a:p>
          <a:p>
            <a:pPr lvl="1"/>
            <a:r>
              <a:rPr lang="de-DE" dirty="0" smtClean="0"/>
              <a:t>Y/N/A:9/3/4</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328</a:t>
            </a:fld>
            <a:endParaRPr lang="en-US" altLang="ja-JP"/>
          </a:p>
        </p:txBody>
      </p:sp>
    </p:spTree>
    <p:extLst>
      <p:ext uri="{BB962C8B-B14F-4D97-AF65-F5344CB8AC3E}">
        <p14:creationId xmlns:p14="http://schemas.microsoft.com/office/powerpoint/2010/main" val="738493677"/>
      </p:ext>
    </p:extLst>
  </p:cSld>
  <p:clrMapOvr>
    <a:masterClrMapping/>
  </p:clrMapOvr>
  <p:timing>
    <p:tnLst>
      <p:par>
        <p:cTn id="1" dur="indefinite" restart="never" nodeType="tmRoot"/>
      </p:par>
    </p:tnLst>
  </p:timing>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#305</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resolution for CID10210 as shown in 11-15-1409r2</a:t>
            </a:r>
            <a:endParaRPr lang="de-DE" altLang="ja-JP" dirty="0" smtClean="0"/>
          </a:p>
          <a:p>
            <a:endParaRPr lang="de-DE" dirty="0" smtClean="0"/>
          </a:p>
          <a:p>
            <a:pPr lvl="1"/>
            <a:r>
              <a:rPr lang="de-DE" dirty="0" err="1" smtClean="0"/>
              <a:t>Mover</a:t>
            </a:r>
            <a:r>
              <a:rPr lang="de-DE" dirty="0" smtClean="0"/>
              <a:t>: George </a:t>
            </a:r>
            <a:r>
              <a:rPr lang="de-DE" dirty="0" err="1" smtClean="0"/>
              <a:t>Calcev</a:t>
            </a:r>
            <a:endParaRPr lang="de-DE" dirty="0" smtClean="0"/>
          </a:p>
          <a:p>
            <a:pPr lvl="1"/>
            <a:r>
              <a:rPr lang="de-DE" dirty="0" smtClean="0"/>
              <a:t>Second: Ping Fang</a:t>
            </a:r>
          </a:p>
          <a:p>
            <a:pPr lvl="1"/>
            <a:r>
              <a:rPr lang="de-DE" dirty="0" smtClean="0"/>
              <a:t>Y/N/A:13/0/4</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329</a:t>
            </a:fld>
            <a:endParaRPr lang="en-US" altLang="ja-JP"/>
          </a:p>
        </p:txBody>
      </p:sp>
    </p:spTree>
    <p:extLst>
      <p:ext uri="{BB962C8B-B14F-4D97-AF65-F5344CB8AC3E}">
        <p14:creationId xmlns:p14="http://schemas.microsoft.com/office/powerpoint/2010/main" val="19499718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#306</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resolution for CID10724 as shown in 11-15-1409r2</a:t>
            </a:r>
            <a:endParaRPr lang="de-DE" altLang="ja-JP" dirty="0" smtClean="0"/>
          </a:p>
          <a:p>
            <a:endParaRPr lang="de-DE" dirty="0" smtClean="0"/>
          </a:p>
          <a:p>
            <a:pPr lvl="1"/>
            <a:r>
              <a:rPr lang="de-DE" dirty="0" err="1" smtClean="0"/>
              <a:t>Mover</a:t>
            </a:r>
            <a:r>
              <a:rPr lang="de-DE" dirty="0" smtClean="0"/>
              <a:t>: George </a:t>
            </a:r>
            <a:r>
              <a:rPr lang="de-DE" dirty="0" err="1" smtClean="0"/>
              <a:t>Calcev</a:t>
            </a:r>
            <a:endParaRPr lang="de-DE" dirty="0" smtClean="0"/>
          </a:p>
          <a:p>
            <a:pPr lvl="1"/>
            <a:r>
              <a:rPr lang="de-DE" dirty="0" smtClean="0"/>
              <a:t>Second: </a:t>
            </a:r>
            <a:r>
              <a:rPr lang="de-DE" dirty="0" err="1" smtClean="0"/>
              <a:t>Jouni</a:t>
            </a:r>
            <a:r>
              <a:rPr lang="de-DE" dirty="0" smtClean="0"/>
              <a:t> </a:t>
            </a:r>
            <a:r>
              <a:rPr lang="de-DE" dirty="0" err="1" smtClean="0"/>
              <a:t>Malinen</a:t>
            </a:r>
            <a:endParaRPr lang="de-DE" dirty="0" smtClean="0"/>
          </a:p>
          <a:p>
            <a:pPr lvl="1"/>
            <a:r>
              <a:rPr lang="de-DE" dirty="0" smtClean="0"/>
              <a:t>Y/N/A:13/1/4</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330</a:t>
            </a:fld>
            <a:endParaRPr lang="en-US" altLang="ja-JP"/>
          </a:p>
        </p:txBody>
      </p:sp>
    </p:spTree>
    <p:extLst>
      <p:ext uri="{BB962C8B-B14F-4D97-AF65-F5344CB8AC3E}">
        <p14:creationId xmlns:p14="http://schemas.microsoft.com/office/powerpoint/2010/main" val="790565331"/>
      </p:ext>
    </p:extLst>
  </p:cSld>
  <p:clrMapOvr>
    <a:masterClrMapping/>
  </p:clrMapOvr>
  <p:timing>
    <p:tnLst>
      <p:par>
        <p:cTn id="1" dur="indefinite" restart="never" nodeType="tmRoot"/>
      </p:par>
    </p:tnLst>
  </p:timing>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#307</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smtClean="0"/>
              <a:t>2015-11-12-PM1-b</a:t>
            </a:r>
            <a:r>
              <a:rPr lang="en-US" dirty="0" smtClean="0"/>
              <a:t>” tab of </a:t>
            </a:r>
            <a:r>
              <a:rPr lang="de-DE" altLang="ja-JP" dirty="0" smtClean="0"/>
              <a:t>11-15-1196-17.</a:t>
            </a:r>
          </a:p>
          <a:p>
            <a:endParaRPr lang="de-DE" dirty="0" smtClean="0"/>
          </a:p>
          <a:p>
            <a:pPr lvl="1"/>
            <a:r>
              <a:rPr lang="de-DE" dirty="0" err="1" smtClean="0"/>
              <a:t>Mover:Peter</a:t>
            </a:r>
            <a:r>
              <a:rPr lang="de-DE" dirty="0" smtClean="0"/>
              <a:t> </a:t>
            </a:r>
            <a:r>
              <a:rPr lang="de-DE" dirty="0" err="1" smtClean="0"/>
              <a:t>Yee</a:t>
            </a:r>
            <a:r>
              <a:rPr lang="de-DE" dirty="0" smtClean="0"/>
              <a:t> </a:t>
            </a:r>
          </a:p>
          <a:p>
            <a:pPr lvl="1"/>
            <a:r>
              <a:rPr lang="de-DE" dirty="0" err="1" smtClean="0"/>
              <a:t>Second:Jouni</a:t>
            </a:r>
            <a:r>
              <a:rPr lang="de-DE" dirty="0" smtClean="0"/>
              <a:t> </a:t>
            </a:r>
            <a:r>
              <a:rPr lang="de-DE" dirty="0" err="1" smtClean="0"/>
              <a:t>Malinen</a:t>
            </a:r>
            <a:endParaRPr lang="de-DE" dirty="0" smtClean="0"/>
          </a:p>
          <a:p>
            <a:pPr lvl="1"/>
            <a:r>
              <a:rPr lang="de-DE" dirty="0" smtClean="0"/>
              <a:t>Y/N/A: 6/0/2</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331</a:t>
            </a:fld>
            <a:endParaRPr lang="en-US" altLang="ja-JP"/>
          </a:p>
        </p:txBody>
      </p:sp>
    </p:spTree>
    <p:extLst>
      <p:ext uri="{BB962C8B-B14F-4D97-AF65-F5344CB8AC3E}">
        <p14:creationId xmlns:p14="http://schemas.microsoft.com/office/powerpoint/2010/main" val="2075695354"/>
      </p:ext>
    </p:extLst>
  </p:cSld>
  <p:clrMapOvr>
    <a:masterClrMapping/>
  </p:clrMapOvr>
  <p:timing>
    <p:tnLst>
      <p:par>
        <p:cTn id="1" dur="indefinite" restart="never" nodeType="tmRoot"/>
      </p:par>
    </p:tnLst>
  </p:timing>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#308</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a:t>2016-01-05-telco</a:t>
            </a:r>
            <a:r>
              <a:rPr lang="en-US" dirty="0" smtClean="0"/>
              <a:t>” tab of </a:t>
            </a:r>
            <a:r>
              <a:rPr lang="de-DE" altLang="ja-JP" dirty="0" smtClean="0"/>
              <a:t>11-15-1196-19.</a:t>
            </a:r>
          </a:p>
          <a:p>
            <a:endParaRPr lang="de-DE" dirty="0" smtClean="0"/>
          </a:p>
          <a:p>
            <a:pPr lvl="1"/>
            <a:r>
              <a:rPr lang="de-DE" dirty="0" err="1" smtClean="0"/>
              <a:t>Mover:</a:t>
            </a:r>
            <a:r>
              <a:rPr lang="de-DE" altLang="ja-JP" dirty="0" err="1"/>
              <a:t>Xiaofei</a:t>
            </a:r>
            <a:r>
              <a:rPr lang="de-DE" altLang="ja-JP"/>
              <a:t> </a:t>
            </a:r>
            <a:r>
              <a:rPr lang="de-DE" altLang="ja-JP" smtClean="0"/>
              <a:t>Wang</a:t>
            </a:r>
            <a:endParaRPr lang="de-DE" dirty="0" smtClean="0"/>
          </a:p>
          <a:p>
            <a:pPr lvl="1"/>
            <a:r>
              <a:rPr lang="de-DE" dirty="0" err="1" smtClean="0"/>
              <a:t>Second:Lee</a:t>
            </a:r>
            <a:r>
              <a:rPr lang="de-DE" dirty="0" smtClean="0"/>
              <a:t> Armstrong</a:t>
            </a:r>
          </a:p>
          <a:p>
            <a:pPr lvl="1"/>
            <a:r>
              <a:rPr lang="de-DE" dirty="0" smtClean="0"/>
              <a:t>Y/N/A:7/0/1</a:t>
            </a:r>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332</a:t>
            </a:fld>
            <a:endParaRPr lang="en-US" altLang="ja-JP"/>
          </a:p>
        </p:txBody>
      </p:sp>
    </p:spTree>
    <p:extLst>
      <p:ext uri="{BB962C8B-B14F-4D97-AF65-F5344CB8AC3E}">
        <p14:creationId xmlns:p14="http://schemas.microsoft.com/office/powerpoint/2010/main" val="772079029"/>
      </p:ext>
    </p:extLst>
  </p:cSld>
  <p:clrMapOvr>
    <a:masterClrMapping/>
  </p:clrMapOvr>
  <p:timing>
    <p:tnLst>
      <p:par>
        <p:cTn id="1" dur="indefinite" restart="never" nodeType="tmRoot"/>
      </p:par>
    </p:tnLst>
  </p:timing>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#309</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a:t>2016-01-12-telco</a:t>
            </a:r>
            <a:r>
              <a:rPr lang="en-US" dirty="0" smtClean="0"/>
              <a:t>” tab of </a:t>
            </a:r>
            <a:r>
              <a:rPr lang="de-DE" altLang="ja-JP" dirty="0" smtClean="0"/>
              <a:t>11-15-1196-21.</a:t>
            </a:r>
          </a:p>
          <a:p>
            <a:endParaRPr lang="de-DE" dirty="0" smtClean="0"/>
          </a:p>
          <a:p>
            <a:pPr lvl="1"/>
            <a:r>
              <a:rPr lang="de-DE" dirty="0" err="1" smtClean="0"/>
              <a:t>Mover:Jouni</a:t>
            </a:r>
            <a:r>
              <a:rPr lang="de-DE" dirty="0" smtClean="0"/>
              <a:t> </a:t>
            </a:r>
            <a:r>
              <a:rPr lang="de-DE" dirty="0" err="1" smtClean="0"/>
              <a:t>Malinen</a:t>
            </a:r>
            <a:endParaRPr lang="de-DE" dirty="0" smtClean="0"/>
          </a:p>
          <a:p>
            <a:pPr lvl="1"/>
            <a:r>
              <a:rPr lang="de-DE" dirty="0" err="1" smtClean="0"/>
              <a:t>Second:Ping</a:t>
            </a:r>
            <a:r>
              <a:rPr lang="de-DE" dirty="0" smtClean="0"/>
              <a:t> Fang</a:t>
            </a:r>
          </a:p>
          <a:p>
            <a:pPr lvl="1"/>
            <a:r>
              <a:rPr lang="de-DE" dirty="0" smtClean="0"/>
              <a:t>Y/N/A:8/0/2</a:t>
            </a:r>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333</a:t>
            </a:fld>
            <a:endParaRPr lang="en-US" altLang="ja-JP"/>
          </a:p>
        </p:txBody>
      </p:sp>
    </p:spTree>
    <p:extLst>
      <p:ext uri="{BB962C8B-B14F-4D97-AF65-F5344CB8AC3E}">
        <p14:creationId xmlns:p14="http://schemas.microsoft.com/office/powerpoint/2010/main" val="397999687"/>
      </p:ext>
    </p:extLst>
  </p:cSld>
  <p:clrMapOvr>
    <a:masterClrMapping/>
  </p:clrMapOvr>
  <p:timing>
    <p:tnLst>
      <p:par>
        <p:cTn id="1" dur="indefinite" restart="never" nodeType="tmRoot"/>
      </p:par>
    </p:tnLst>
  </p:timing>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#310</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a:t>2016-01-12-Rob-Sun</a:t>
            </a:r>
            <a:r>
              <a:rPr lang="en-US" dirty="0" smtClean="0"/>
              <a:t>” tab of </a:t>
            </a:r>
            <a:r>
              <a:rPr lang="de-DE" altLang="ja-JP" dirty="0" smtClean="0"/>
              <a:t>11-15-1196-21.</a:t>
            </a:r>
          </a:p>
          <a:p>
            <a:endParaRPr lang="de-DE" dirty="0" smtClean="0"/>
          </a:p>
          <a:p>
            <a:pPr lvl="1"/>
            <a:r>
              <a:rPr lang="de-DE" dirty="0" err="1" smtClean="0"/>
              <a:t>Mover:Rob</a:t>
            </a:r>
            <a:r>
              <a:rPr lang="de-DE" dirty="0" smtClean="0"/>
              <a:t> Sun</a:t>
            </a:r>
          </a:p>
          <a:p>
            <a:pPr lvl="1"/>
            <a:r>
              <a:rPr lang="de-DE" dirty="0" err="1" smtClean="0"/>
              <a:t>Second:Ping</a:t>
            </a:r>
            <a:r>
              <a:rPr lang="de-DE" dirty="0" smtClean="0"/>
              <a:t> Fang</a:t>
            </a:r>
          </a:p>
          <a:p>
            <a:pPr lvl="1"/>
            <a:r>
              <a:rPr lang="de-DE" dirty="0" smtClean="0"/>
              <a:t>Y/N/A:8/2/1</a:t>
            </a:r>
          </a:p>
        </p:txBody>
      </p:sp>
      <p:sp>
        <p:nvSpPr>
          <p:cNvPr id="4" name="Datumsplatzhalter 3"/>
          <p:cNvSpPr>
            <a:spLocks noGrp="1"/>
          </p:cNvSpPr>
          <p:nvPr>
            <p:ph type="dt" sz="half" idx="10"/>
          </p:nvPr>
        </p:nvSpPr>
        <p:spPr>
          <a:xfrm>
            <a:off x="696913" y="332601"/>
            <a:ext cx="955390" cy="276999"/>
          </a:xfrm>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dirty="0" smtClean="0"/>
              <a:t>Slide </a:t>
            </a:r>
            <a:fld id="{419EC3EA-5192-654C-B357-836151568C37}" type="slidenum">
              <a:rPr lang="en-US" altLang="ja-JP" smtClean="0"/>
              <a:pPr>
                <a:defRPr/>
              </a:pPr>
              <a:t>334</a:t>
            </a:fld>
            <a:endParaRPr lang="en-US" altLang="ja-JP" dirty="0"/>
          </a:p>
        </p:txBody>
      </p:sp>
    </p:spTree>
    <p:extLst>
      <p:ext uri="{BB962C8B-B14F-4D97-AF65-F5344CB8AC3E}">
        <p14:creationId xmlns:p14="http://schemas.microsoft.com/office/powerpoint/2010/main" val="1451987209"/>
      </p:ext>
    </p:extLst>
  </p:cSld>
  <p:clrMapOvr>
    <a:masterClrMapping/>
  </p:clrMapOvr>
  <p:timing>
    <p:tnLst>
      <p:par>
        <p:cTn id="1" dur="indefinite" restart="never" nodeType="tmRoot"/>
      </p:par>
    </p:tnLst>
  </p:timing>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#311</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smtClean="0"/>
              <a:t>201601Atlanta01fromlasttelco</a:t>
            </a:r>
            <a:r>
              <a:rPr lang="en-US" dirty="0" smtClean="0"/>
              <a:t>” tab of </a:t>
            </a:r>
            <a:r>
              <a:rPr lang="de-DE" altLang="ja-JP" dirty="0" smtClean="0"/>
              <a:t>11-15-1196-22.</a:t>
            </a:r>
          </a:p>
          <a:p>
            <a:endParaRPr lang="de-DE" dirty="0" smtClean="0"/>
          </a:p>
          <a:p>
            <a:pPr lvl="1"/>
            <a:r>
              <a:rPr lang="de-DE" dirty="0" err="1" smtClean="0"/>
              <a:t>Mover:Jouni</a:t>
            </a:r>
            <a:r>
              <a:rPr lang="de-DE" dirty="0" smtClean="0"/>
              <a:t> </a:t>
            </a:r>
            <a:r>
              <a:rPr lang="de-DE" dirty="0" err="1" smtClean="0"/>
              <a:t>Malinen</a:t>
            </a:r>
            <a:endParaRPr lang="de-DE" dirty="0" smtClean="0"/>
          </a:p>
          <a:p>
            <a:pPr lvl="1"/>
            <a:r>
              <a:rPr lang="de-DE" dirty="0" err="1" smtClean="0"/>
              <a:t>Second:Xiaofei</a:t>
            </a:r>
            <a:r>
              <a:rPr lang="de-DE" dirty="0" smtClean="0"/>
              <a:t> </a:t>
            </a:r>
            <a:r>
              <a:rPr lang="de-DE" altLang="ja-JP" dirty="0" smtClean="0"/>
              <a:t>Wang</a:t>
            </a:r>
            <a:endParaRPr lang="de-DE" dirty="0" smtClean="0"/>
          </a:p>
          <a:p>
            <a:pPr lvl="1"/>
            <a:r>
              <a:rPr lang="de-DE" dirty="0" smtClean="0"/>
              <a:t>Y/N/A:10/0/0</a:t>
            </a:r>
          </a:p>
        </p:txBody>
      </p:sp>
      <p:sp>
        <p:nvSpPr>
          <p:cNvPr id="4" name="Datumsplatzhalter 3"/>
          <p:cNvSpPr>
            <a:spLocks noGrp="1"/>
          </p:cNvSpPr>
          <p:nvPr>
            <p:ph type="dt" sz="half" idx="10"/>
          </p:nvPr>
        </p:nvSpPr>
        <p:spPr>
          <a:xfrm>
            <a:off x="696913" y="332601"/>
            <a:ext cx="955390" cy="276999"/>
          </a:xfrm>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dirty="0" smtClean="0"/>
              <a:t>Slide </a:t>
            </a:r>
            <a:fld id="{419EC3EA-5192-654C-B357-836151568C37}" type="slidenum">
              <a:rPr lang="en-US" altLang="ja-JP" smtClean="0"/>
              <a:pPr>
                <a:defRPr/>
              </a:pPr>
              <a:t>335</a:t>
            </a:fld>
            <a:endParaRPr lang="en-US" altLang="ja-JP" dirty="0"/>
          </a:p>
        </p:txBody>
      </p:sp>
    </p:spTree>
    <p:extLst>
      <p:ext uri="{BB962C8B-B14F-4D97-AF65-F5344CB8AC3E}">
        <p14:creationId xmlns:p14="http://schemas.microsoft.com/office/powerpoint/2010/main" val="1459061994"/>
      </p:ext>
    </p:extLst>
  </p:cSld>
  <p:clrMapOvr>
    <a:masterClrMapping/>
  </p:clrMapOvr>
  <p:timing>
    <p:tnLst>
      <p:par>
        <p:cTn id="1" dur="indefinite" restart="never" nodeType="tmRoot"/>
      </p:par>
    </p:tnLst>
  </p:timing>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#312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a:t>
            </a:r>
            <a:br>
              <a:rPr lang="en-US" dirty="0" smtClean="0"/>
            </a:br>
            <a:r>
              <a:rPr lang="en-US" dirty="0" smtClean="0"/>
              <a:t>the “</a:t>
            </a:r>
            <a:r>
              <a:rPr lang="de-DE" dirty="0" smtClean="0"/>
              <a:t>2016-01-18-AM2</a:t>
            </a:r>
            <a:r>
              <a:rPr lang="en-US" dirty="0" smtClean="0"/>
              <a:t>” tab of </a:t>
            </a:r>
            <a:r>
              <a:rPr lang="de-DE" altLang="ja-JP" dirty="0" smtClean="0"/>
              <a:t>11-15-1196-23.</a:t>
            </a:r>
          </a:p>
          <a:p>
            <a:pPr lvl="1"/>
            <a:endParaRPr lang="de-DE" altLang="ja-JP" dirty="0" smtClean="0"/>
          </a:p>
          <a:p>
            <a:pPr lvl="1"/>
            <a:endParaRPr lang="de-DE" altLang="ja-JP" dirty="0" smtClean="0"/>
          </a:p>
          <a:p>
            <a:pPr lvl="1"/>
            <a:r>
              <a:rPr lang="de-DE" altLang="ja-JP" dirty="0" err="1" smtClean="0"/>
              <a:t>Mover</a:t>
            </a:r>
            <a:r>
              <a:rPr lang="de-DE" altLang="ja-JP" dirty="0" smtClean="0"/>
              <a:t>:  </a:t>
            </a:r>
            <a:r>
              <a:rPr lang="de-DE" altLang="ja-JP" dirty="0" err="1" smtClean="0"/>
              <a:t>Jouni</a:t>
            </a:r>
            <a:r>
              <a:rPr lang="de-DE" altLang="ja-JP" dirty="0" smtClean="0"/>
              <a:t> </a:t>
            </a:r>
            <a:r>
              <a:rPr lang="de-DE" altLang="ja-JP" dirty="0" err="1" smtClean="0"/>
              <a:t>Malinen</a:t>
            </a:r>
            <a:endParaRPr lang="de-DE" altLang="ja-JP" dirty="0" smtClean="0"/>
          </a:p>
          <a:p>
            <a:pPr lvl="1"/>
            <a:r>
              <a:rPr lang="de-DE" altLang="ja-JP" dirty="0" smtClean="0"/>
              <a:t>Second: George </a:t>
            </a:r>
            <a:r>
              <a:rPr lang="de-DE" altLang="ja-JP" dirty="0" err="1" smtClean="0"/>
              <a:t>Calcev</a:t>
            </a:r>
            <a:endParaRPr lang="de-DE" altLang="ja-JP" dirty="0" smtClean="0"/>
          </a:p>
          <a:p>
            <a:pPr lvl="1"/>
            <a:r>
              <a:rPr lang="de-DE" altLang="ja-JP" dirty="0" smtClean="0"/>
              <a:t>Y/N/A:  9-0-0  -- </a:t>
            </a:r>
            <a:r>
              <a:rPr lang="de-DE" altLang="ja-JP" dirty="0" err="1" smtClean="0"/>
              <a:t>motion</a:t>
            </a:r>
            <a:r>
              <a:rPr lang="de-DE" altLang="ja-JP" dirty="0" smtClean="0"/>
              <a:t> </a:t>
            </a:r>
            <a:r>
              <a:rPr lang="de-DE" altLang="ja-JP" dirty="0" err="1" smtClean="0"/>
              <a:t>passes</a:t>
            </a:r>
            <a:endParaRPr lang="de-DE" altLang="ja-JP" dirty="0" smtClean="0"/>
          </a:p>
          <a:p>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336</a:t>
            </a:fld>
            <a:endParaRPr lang="en-US" altLang="ja-JP"/>
          </a:p>
        </p:txBody>
      </p:sp>
    </p:spTree>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#313</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a:t>
            </a:r>
            <a:br>
              <a:rPr lang="en-US" dirty="0" smtClean="0"/>
            </a:br>
            <a:r>
              <a:rPr lang="en-US" dirty="0" smtClean="0"/>
              <a:t>the “</a:t>
            </a:r>
            <a:r>
              <a:rPr lang="de-DE" dirty="0" smtClean="0"/>
              <a:t>2016-01-18-PM1</a:t>
            </a:r>
            <a:r>
              <a:rPr lang="en-US" dirty="0" smtClean="0"/>
              <a:t>” tab of </a:t>
            </a:r>
            <a:r>
              <a:rPr lang="de-DE" altLang="ja-JP" dirty="0" smtClean="0"/>
              <a:t>11-15-1196-24.</a:t>
            </a:r>
          </a:p>
          <a:p>
            <a:pPr lvl="1"/>
            <a:endParaRPr lang="de-DE" altLang="ja-JP" dirty="0" smtClean="0"/>
          </a:p>
          <a:p>
            <a:pPr lvl="1"/>
            <a:endParaRPr lang="de-DE" altLang="ja-JP" dirty="0" smtClean="0"/>
          </a:p>
          <a:p>
            <a:pPr lvl="1"/>
            <a:r>
              <a:rPr lang="de-DE" altLang="ja-JP" dirty="0" err="1" smtClean="0"/>
              <a:t>Mover</a:t>
            </a:r>
            <a:r>
              <a:rPr lang="de-DE" altLang="ja-JP" dirty="0" smtClean="0"/>
              <a:t>: George </a:t>
            </a:r>
            <a:r>
              <a:rPr lang="de-DE" altLang="ja-JP" dirty="0" err="1" smtClean="0"/>
              <a:t>Calcev</a:t>
            </a:r>
            <a:endParaRPr lang="de-DE" altLang="ja-JP" dirty="0" smtClean="0"/>
          </a:p>
          <a:p>
            <a:pPr lvl="1"/>
            <a:r>
              <a:rPr lang="de-DE" altLang="ja-JP" dirty="0" smtClean="0"/>
              <a:t>Second: Peter </a:t>
            </a:r>
            <a:r>
              <a:rPr lang="de-DE" altLang="ja-JP" dirty="0" err="1" smtClean="0"/>
              <a:t>Yee</a:t>
            </a:r>
            <a:endParaRPr lang="de-DE" altLang="ja-JP" dirty="0" smtClean="0"/>
          </a:p>
          <a:p>
            <a:pPr lvl="1"/>
            <a:r>
              <a:rPr lang="de-DE" altLang="ja-JP" dirty="0" smtClean="0"/>
              <a:t>Y/N/A: 7-0-0   </a:t>
            </a:r>
            <a:r>
              <a:rPr lang="de-DE" altLang="ja-JP" dirty="0" err="1" smtClean="0"/>
              <a:t>motion</a:t>
            </a:r>
            <a:r>
              <a:rPr lang="de-DE" altLang="ja-JP" dirty="0" smtClean="0"/>
              <a:t> </a:t>
            </a:r>
            <a:r>
              <a:rPr lang="de-DE" altLang="ja-JP" dirty="0" err="1" smtClean="0"/>
              <a:t>passes</a:t>
            </a:r>
            <a:r>
              <a:rPr lang="de-DE" altLang="ja-JP"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337</a:t>
            </a:fld>
            <a:endParaRPr lang="en-US" altLang="ja-JP"/>
          </a:p>
        </p:txBody>
      </p:sp>
    </p:spTree>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#314</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a:t>
            </a:r>
            <a:br>
              <a:rPr lang="en-US" dirty="0" smtClean="0"/>
            </a:br>
            <a:r>
              <a:rPr lang="en-US" dirty="0" smtClean="0"/>
              <a:t>the “</a:t>
            </a:r>
            <a:r>
              <a:rPr lang="de-DE" dirty="0" smtClean="0"/>
              <a:t>2016-01-18-PM2</a:t>
            </a:r>
            <a:r>
              <a:rPr lang="en-US" dirty="0" smtClean="0"/>
              <a:t>” tab of </a:t>
            </a:r>
            <a:r>
              <a:rPr lang="de-DE" altLang="ja-JP" dirty="0" smtClean="0"/>
              <a:t>11-15-1196-25.</a:t>
            </a:r>
          </a:p>
          <a:p>
            <a:pPr lvl="1"/>
            <a:endParaRPr lang="de-DE" altLang="ja-JP" dirty="0" smtClean="0"/>
          </a:p>
          <a:p>
            <a:pPr lvl="1"/>
            <a:endParaRPr lang="de-DE" altLang="ja-JP" dirty="0" smtClean="0"/>
          </a:p>
          <a:p>
            <a:pPr lvl="1"/>
            <a:r>
              <a:rPr lang="de-DE" altLang="ja-JP" dirty="0" err="1" smtClean="0"/>
              <a:t>Mover</a:t>
            </a:r>
            <a:r>
              <a:rPr lang="de-DE" altLang="ja-JP" dirty="0" smtClean="0"/>
              <a:t>: George </a:t>
            </a:r>
            <a:r>
              <a:rPr lang="de-DE" altLang="ja-JP" dirty="0" err="1" smtClean="0"/>
              <a:t>Calcev</a:t>
            </a:r>
            <a:endParaRPr lang="de-DE" altLang="ja-JP" dirty="0" smtClean="0"/>
          </a:p>
          <a:p>
            <a:pPr lvl="1"/>
            <a:r>
              <a:rPr lang="de-DE" altLang="ja-JP" dirty="0" smtClean="0"/>
              <a:t>Second: Stephen McCann</a:t>
            </a:r>
          </a:p>
          <a:p>
            <a:pPr lvl="1"/>
            <a:r>
              <a:rPr lang="de-DE" altLang="ja-JP" dirty="0" smtClean="0"/>
              <a:t>Y/N/A:  11-0-2  </a:t>
            </a:r>
            <a:r>
              <a:rPr lang="de-DE" altLang="ja-JP" dirty="0" err="1" smtClean="0"/>
              <a:t>motion</a:t>
            </a:r>
            <a:r>
              <a:rPr lang="de-DE" altLang="ja-JP" dirty="0" smtClean="0"/>
              <a:t> </a:t>
            </a:r>
            <a:r>
              <a:rPr lang="de-DE" altLang="ja-JP" dirty="0" err="1" smtClean="0"/>
              <a:t>passes</a:t>
            </a:r>
            <a:endParaRPr lang="de-DE" altLang="ja-JP" dirty="0" smtClean="0"/>
          </a:p>
          <a:p>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338</a:t>
            </a:fld>
            <a:endParaRPr lang="en-US" altLang="ja-JP"/>
          </a:p>
        </p:txBody>
      </p:sp>
    </p:spTree>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Adapt the the following resolution for CID 10168:</a:t>
            </a:r>
          </a:p>
          <a:p>
            <a:pPr lvl="2"/>
            <a:r>
              <a:rPr lang="de-DE" dirty="0" err="1" smtClean="0"/>
              <a:t>Reject</a:t>
            </a:r>
            <a:r>
              <a:rPr lang="de-DE" dirty="0" smtClean="0"/>
              <a:t> --- </a:t>
            </a:r>
            <a:r>
              <a:rPr lang="de-DE" dirty="0" err="1" smtClean="0"/>
              <a:t>The</a:t>
            </a:r>
            <a:r>
              <a:rPr lang="de-DE" dirty="0" smtClean="0"/>
              <a:t> </a:t>
            </a:r>
            <a:r>
              <a:rPr lang="de-DE" dirty="0" err="1" smtClean="0"/>
              <a:t>highlighted</a:t>
            </a:r>
            <a:r>
              <a:rPr lang="de-DE" dirty="0" smtClean="0"/>
              <a:t> </a:t>
            </a:r>
            <a:r>
              <a:rPr lang="de-DE" dirty="0" err="1" smtClean="0"/>
              <a:t>texts</a:t>
            </a:r>
            <a:r>
              <a:rPr lang="de-DE" dirty="0" smtClean="0"/>
              <a:t> </a:t>
            </a:r>
            <a:r>
              <a:rPr lang="de-DE" dirty="0" err="1" smtClean="0"/>
              <a:t>are</a:t>
            </a:r>
            <a:r>
              <a:rPr lang="de-DE" dirty="0" smtClean="0"/>
              <a:t> to </a:t>
            </a:r>
            <a:r>
              <a:rPr lang="de-DE" dirty="0" err="1" smtClean="0"/>
              <a:t>specify</a:t>
            </a:r>
            <a:r>
              <a:rPr lang="de-DE" dirty="0" smtClean="0"/>
              <a:t> </a:t>
            </a:r>
            <a:r>
              <a:rPr lang="de-DE" dirty="0" err="1" smtClean="0"/>
              <a:t>the</a:t>
            </a:r>
            <a:r>
              <a:rPr lang="de-DE" dirty="0" smtClean="0"/>
              <a:t> State 5 </a:t>
            </a:r>
            <a:r>
              <a:rPr lang="de-DE" dirty="0" err="1" smtClean="0"/>
              <a:t>filtering</a:t>
            </a:r>
            <a:r>
              <a:rPr lang="de-DE" dirty="0" smtClean="0"/>
              <a:t> </a:t>
            </a:r>
            <a:r>
              <a:rPr lang="de-DE" dirty="0" err="1" smtClean="0"/>
              <a:t>rules</a:t>
            </a:r>
            <a:r>
              <a:rPr lang="de-DE" dirty="0" smtClean="0"/>
              <a:t> </a:t>
            </a:r>
            <a:r>
              <a:rPr lang="de-DE" dirty="0" err="1" smtClean="0"/>
              <a:t>which</a:t>
            </a:r>
            <a:r>
              <a:rPr lang="de-DE" dirty="0" smtClean="0"/>
              <a:t> </a:t>
            </a:r>
            <a:r>
              <a:rPr lang="de-DE" dirty="0" err="1" smtClean="0"/>
              <a:t>only</a:t>
            </a:r>
            <a:r>
              <a:rPr lang="de-DE" dirty="0" smtClean="0"/>
              <a:t> </a:t>
            </a:r>
            <a:r>
              <a:rPr lang="de-DE" dirty="0" err="1" smtClean="0"/>
              <a:t>allows</a:t>
            </a:r>
            <a:r>
              <a:rPr lang="de-DE" dirty="0" smtClean="0"/>
              <a:t> class1 and </a:t>
            </a:r>
            <a:r>
              <a:rPr lang="de-DE" dirty="0" err="1" smtClean="0"/>
              <a:t>class</a:t>
            </a:r>
            <a:r>
              <a:rPr lang="de-DE" dirty="0" smtClean="0"/>
              <a:t> 2 </a:t>
            </a:r>
            <a:r>
              <a:rPr lang="de-DE" dirty="0" err="1" smtClean="0"/>
              <a:t>frames</a:t>
            </a:r>
            <a:r>
              <a:rPr lang="de-DE" dirty="0" smtClean="0"/>
              <a:t> </a:t>
            </a:r>
            <a:r>
              <a:rPr lang="de-DE" dirty="0" err="1" smtClean="0"/>
              <a:t>until</a:t>
            </a:r>
            <a:r>
              <a:rPr lang="de-DE" dirty="0" smtClean="0"/>
              <a:t> </a:t>
            </a:r>
            <a:r>
              <a:rPr lang="de-DE" dirty="0" err="1" smtClean="0"/>
              <a:t>reaching</a:t>
            </a:r>
            <a:r>
              <a:rPr lang="de-DE" dirty="0" smtClean="0"/>
              <a:t> State 4. </a:t>
            </a:r>
          </a:p>
          <a:p>
            <a:pPr lvl="1"/>
            <a:endParaRPr lang="de-DE" dirty="0" smtClean="0"/>
          </a:p>
          <a:p>
            <a:pPr lvl="1"/>
            <a:r>
              <a:rPr lang="de-DE" dirty="0" err="1" smtClean="0"/>
              <a:t>Mover</a:t>
            </a:r>
            <a:r>
              <a:rPr lang="de-DE" dirty="0" smtClean="0"/>
              <a:t>: Rob</a:t>
            </a:r>
          </a:p>
          <a:p>
            <a:pPr lvl="1"/>
            <a:r>
              <a:rPr lang="de-DE" dirty="0" smtClean="0"/>
              <a:t>Second: Stephen</a:t>
            </a:r>
          </a:p>
          <a:p>
            <a:pPr lvl="1"/>
            <a:r>
              <a:rPr lang="de-DE" dirty="0" smtClean="0"/>
              <a:t>Y/N/A: 5-0-6 – </a:t>
            </a:r>
            <a:r>
              <a:rPr lang="de-DE" dirty="0" err="1" smtClean="0"/>
              <a:t>motion</a:t>
            </a:r>
            <a:r>
              <a:rPr lang="de-DE" dirty="0" smtClean="0"/>
              <a:t> </a:t>
            </a:r>
            <a:r>
              <a:rPr lang="de-DE" dirty="0" err="1" smtClean="0"/>
              <a:t>passes</a:t>
            </a:r>
            <a:r>
              <a:rPr lang="de-DE" dirty="0" smtClean="0"/>
              <a:t>.</a:t>
            </a:r>
          </a:p>
          <a:p>
            <a:pPr lvl="1"/>
            <a:endParaRPr lang="de-DE" dirty="0" smtClean="0"/>
          </a:p>
          <a:p>
            <a:pPr lvl="1"/>
            <a:r>
              <a:rPr lang="de-DE" sz="1800" dirty="0" smtClean="0"/>
              <a:t>Note: </a:t>
            </a:r>
            <a:r>
              <a:rPr lang="de-DE" sz="1800" dirty="0" err="1" smtClean="0"/>
              <a:t>resolution</a:t>
            </a:r>
            <a:r>
              <a:rPr lang="de-DE" sz="1800" dirty="0" smtClean="0"/>
              <a:t> </a:t>
            </a:r>
            <a:r>
              <a:rPr lang="de-DE" sz="1800" dirty="0" err="1" smtClean="0"/>
              <a:t>taken</a:t>
            </a:r>
            <a:r>
              <a:rPr lang="de-DE" sz="1800" dirty="0" smtClean="0"/>
              <a:t> </a:t>
            </a:r>
            <a:r>
              <a:rPr lang="de-DE" sz="1800" dirty="0" err="1" smtClean="0"/>
              <a:t>from</a:t>
            </a:r>
            <a:r>
              <a:rPr lang="de-DE" sz="1800" dirty="0" smtClean="0"/>
              <a:t> 11-15-1391r4.  Resolution was </a:t>
            </a:r>
            <a:r>
              <a:rPr lang="de-DE" sz="1800" dirty="0" err="1" smtClean="0"/>
              <a:t>discussed</a:t>
            </a:r>
            <a:r>
              <a:rPr lang="de-DE" sz="1800" dirty="0" smtClean="0"/>
              <a:t> in a </a:t>
            </a:r>
            <a:r>
              <a:rPr lang="de-DE" sz="1800" dirty="0" err="1" smtClean="0"/>
              <a:t>previous</a:t>
            </a:r>
            <a:r>
              <a:rPr lang="de-DE" sz="1800" dirty="0" smtClean="0"/>
              <a:t> </a:t>
            </a:r>
            <a:r>
              <a:rPr lang="de-DE" sz="1800" dirty="0" err="1" smtClean="0"/>
              <a:t>telco</a:t>
            </a:r>
            <a:r>
              <a:rPr lang="de-DE" sz="1800" dirty="0" smtClean="0"/>
              <a:t> </a:t>
            </a:r>
            <a:r>
              <a:rPr lang="de-DE" sz="1800" dirty="0" err="1" smtClean="0"/>
              <a:t>but</a:t>
            </a:r>
            <a:r>
              <a:rPr lang="de-DE" sz="1800" dirty="0" smtClean="0"/>
              <a:t> </a:t>
            </a:r>
            <a:r>
              <a:rPr lang="de-DE" sz="1800" dirty="0" err="1" smtClean="0"/>
              <a:t>not</a:t>
            </a:r>
            <a:r>
              <a:rPr lang="de-DE" sz="1800" dirty="0" smtClean="0"/>
              <a:t> </a:t>
            </a:r>
            <a:r>
              <a:rPr lang="de-DE" sz="1800" dirty="0" err="1" smtClean="0"/>
              <a:t>included</a:t>
            </a:r>
            <a:r>
              <a:rPr lang="de-DE" sz="1800" dirty="0" smtClean="0"/>
              <a:t> in </a:t>
            </a:r>
            <a:r>
              <a:rPr lang="de-DE" sz="1800" dirty="0" err="1" smtClean="0"/>
              <a:t>the</a:t>
            </a:r>
            <a:r>
              <a:rPr lang="de-DE" sz="1800" dirty="0" smtClean="0"/>
              <a:t> </a:t>
            </a:r>
            <a:r>
              <a:rPr lang="de-DE" sz="1800" dirty="0" err="1" smtClean="0"/>
              <a:t>corresponding</a:t>
            </a:r>
            <a:r>
              <a:rPr lang="de-DE" sz="1800" dirty="0" smtClean="0"/>
              <a:t> </a:t>
            </a:r>
            <a:r>
              <a:rPr lang="de-DE" sz="1800" dirty="0" err="1" smtClean="0"/>
              <a:t>motion</a:t>
            </a:r>
            <a:r>
              <a:rPr lang="de-DE" sz="1800" dirty="0" smtClean="0"/>
              <a:t> </a:t>
            </a:r>
            <a:r>
              <a:rPr lang="de-DE" sz="1800" dirty="0" err="1" smtClean="0"/>
              <a:t>tab</a:t>
            </a:r>
            <a:r>
              <a:rPr lang="de-DE" sz="1800" dirty="0" smtClean="0"/>
              <a:t>.  </a:t>
            </a:r>
            <a:r>
              <a:rPr lang="de-DE" sz="1800" dirty="0" err="1" smtClean="0"/>
              <a:t>References</a:t>
            </a:r>
            <a:r>
              <a:rPr lang="de-DE" sz="1800" dirty="0" smtClean="0"/>
              <a:t> to </a:t>
            </a:r>
            <a:r>
              <a:rPr lang="de-DE" sz="1800" dirty="0" err="1" smtClean="0"/>
              <a:t>CIDs</a:t>
            </a:r>
            <a:r>
              <a:rPr lang="de-DE" sz="1800" dirty="0" smtClean="0"/>
              <a:t> </a:t>
            </a:r>
            <a:r>
              <a:rPr lang="de-DE" sz="1800" dirty="0" err="1" smtClean="0"/>
              <a:t>have</a:t>
            </a:r>
            <a:r>
              <a:rPr lang="de-DE" sz="1800" dirty="0" smtClean="0"/>
              <a:t> </a:t>
            </a:r>
            <a:r>
              <a:rPr lang="de-DE" sz="1800" dirty="0" err="1" smtClean="0"/>
              <a:t>been</a:t>
            </a:r>
            <a:r>
              <a:rPr lang="de-DE" sz="1800" dirty="0" smtClean="0"/>
              <a:t> </a:t>
            </a:r>
            <a:r>
              <a:rPr lang="de-DE" sz="1800" dirty="0" err="1" smtClean="0"/>
              <a:t>deleted</a:t>
            </a:r>
            <a:r>
              <a:rPr lang="de-DE" sz="1800" dirty="0" smtClean="0"/>
              <a:t> per </a:t>
            </a:r>
            <a:r>
              <a:rPr lang="de-DE" sz="1800" dirty="0" err="1" smtClean="0"/>
              <a:t>SB-rules</a:t>
            </a:r>
            <a:r>
              <a:rPr lang="de-DE" sz="1800"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339</a:t>
            </a:fld>
            <a:endParaRPr lang="en-US" altLang="ja-JP"/>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#316</a:t>
            </a:r>
            <a:endParaRPr lang="en-US" dirty="0"/>
          </a:p>
        </p:txBody>
      </p:sp>
      <p:sp>
        <p:nvSpPr>
          <p:cNvPr id="3" name="Inhaltsplatzhalter 2"/>
          <p:cNvSpPr>
            <a:spLocks noGrp="1"/>
          </p:cNvSpPr>
          <p:nvPr>
            <p:ph idx="1"/>
          </p:nvPr>
        </p:nvSpPr>
        <p:spPr/>
        <p:txBody>
          <a:bodyPr/>
          <a:lstStyle/>
          <a:p>
            <a:r>
              <a:rPr lang="en-US" dirty="0" smtClean="0"/>
              <a:t>Move to set the resolution for CID 10043 to</a:t>
            </a:r>
          </a:p>
          <a:p>
            <a:pPr lvl="1"/>
            <a:r>
              <a:rPr lang="de-DE" dirty="0" err="1" smtClean="0"/>
              <a:t>Reject</a:t>
            </a:r>
            <a:r>
              <a:rPr lang="de-DE" dirty="0" smtClean="0"/>
              <a:t> -- </a:t>
            </a:r>
            <a:r>
              <a:rPr lang="de-DE" dirty="0" err="1" smtClean="0"/>
              <a:t>the</a:t>
            </a:r>
            <a:r>
              <a:rPr lang="de-DE" dirty="0" smtClean="0"/>
              <a:t> TG </a:t>
            </a:r>
            <a:r>
              <a:rPr lang="de-DE" dirty="0" err="1" smtClean="0"/>
              <a:t>discussed</a:t>
            </a:r>
            <a:r>
              <a:rPr lang="de-DE" dirty="0" smtClean="0"/>
              <a:t> </a:t>
            </a:r>
            <a:r>
              <a:rPr lang="de-DE" dirty="0" err="1" smtClean="0"/>
              <a:t>the</a:t>
            </a:r>
            <a:r>
              <a:rPr lang="de-DE" dirty="0" smtClean="0"/>
              <a:t> </a:t>
            </a:r>
            <a:r>
              <a:rPr lang="de-DE" dirty="0" err="1" smtClean="0"/>
              <a:t>pros</a:t>
            </a:r>
            <a:r>
              <a:rPr lang="de-DE" dirty="0" smtClean="0"/>
              <a:t> and </a:t>
            </a:r>
            <a:r>
              <a:rPr lang="de-DE" dirty="0" err="1" smtClean="0"/>
              <a:t>cons</a:t>
            </a:r>
            <a:r>
              <a:rPr lang="de-DE" dirty="0" smtClean="0"/>
              <a:t> of DILS and </a:t>
            </a:r>
            <a:r>
              <a:rPr lang="de-DE" dirty="0" err="1" smtClean="0"/>
              <a:t>decided</a:t>
            </a:r>
            <a:r>
              <a:rPr lang="de-DE" dirty="0" smtClean="0"/>
              <a:t> to </a:t>
            </a:r>
            <a:r>
              <a:rPr lang="de-DE" dirty="0" err="1" smtClean="0"/>
              <a:t>make</a:t>
            </a:r>
            <a:r>
              <a:rPr lang="de-DE" dirty="0" smtClean="0"/>
              <a:t> no </a:t>
            </a:r>
            <a:r>
              <a:rPr lang="de-DE" dirty="0" err="1" smtClean="0"/>
              <a:t>changes</a:t>
            </a:r>
            <a:r>
              <a:rPr lang="de-DE" dirty="0" smtClean="0"/>
              <a:t>.</a:t>
            </a:r>
          </a:p>
          <a:p>
            <a:pPr lvl="1"/>
            <a:endParaRPr lang="de-DE" dirty="0" smtClean="0"/>
          </a:p>
          <a:p>
            <a:pPr lvl="1"/>
            <a:r>
              <a:rPr lang="de-DE" dirty="0" err="1" smtClean="0"/>
              <a:t>Mover</a:t>
            </a:r>
            <a:r>
              <a:rPr lang="de-DE" dirty="0" smtClean="0"/>
              <a:t>: George </a:t>
            </a:r>
            <a:r>
              <a:rPr lang="de-DE" dirty="0" err="1" smtClean="0"/>
              <a:t>Calcev</a:t>
            </a:r>
            <a:endParaRPr lang="de-DE" dirty="0" smtClean="0"/>
          </a:p>
          <a:p>
            <a:pPr lvl="1"/>
            <a:r>
              <a:rPr lang="de-DE" dirty="0" smtClean="0"/>
              <a:t>Second: Stephen McCann</a:t>
            </a:r>
          </a:p>
          <a:p>
            <a:pPr lvl="1"/>
            <a:r>
              <a:rPr lang="de-DE" dirty="0" smtClean="0"/>
              <a:t>Y/N/A:  6-2-5 – </a:t>
            </a:r>
            <a:r>
              <a:rPr lang="de-DE" dirty="0" err="1" smtClean="0"/>
              <a:t>motion</a:t>
            </a:r>
            <a:r>
              <a:rPr lang="de-DE" dirty="0" smtClean="0"/>
              <a:t> </a:t>
            </a:r>
            <a:r>
              <a:rPr lang="de-DE" dirty="0" err="1" smtClean="0"/>
              <a:t>passes</a:t>
            </a:r>
            <a:r>
              <a:rPr lang="de-DE"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340</a:t>
            </a:fld>
            <a:endParaRPr lang="en-US" altLang="ja-JP"/>
          </a:p>
        </p:txBody>
      </p:sp>
    </p:spTree>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a:t>
            </a:r>
            <a:r>
              <a:rPr lang="en-US" dirty="0" smtClean="0"/>
              <a:t>317</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a:t>
            </a:r>
            <a:br>
              <a:rPr lang="en-US" dirty="0" smtClean="0"/>
            </a:br>
            <a:r>
              <a:rPr lang="en-US" dirty="0" smtClean="0"/>
              <a:t>the “</a:t>
            </a:r>
            <a:r>
              <a:rPr lang="de-DE" dirty="0" smtClean="0"/>
              <a:t>2016-01-19-AM2</a:t>
            </a:r>
            <a:r>
              <a:rPr lang="en-US" dirty="0" smtClean="0"/>
              <a:t>” tab of </a:t>
            </a:r>
            <a:r>
              <a:rPr lang="de-DE" altLang="ja-JP" dirty="0" smtClean="0"/>
              <a:t>11-15-1196-26.</a:t>
            </a:r>
            <a:endParaRPr lang="de-DE" altLang="ja-JP" dirty="0" smtClean="0"/>
          </a:p>
          <a:p>
            <a:pPr lvl="1"/>
            <a:endParaRPr lang="de-DE" altLang="ja-JP" dirty="0" smtClean="0"/>
          </a:p>
          <a:p>
            <a:pPr lvl="1"/>
            <a:endParaRPr lang="de-DE" altLang="ja-JP" dirty="0" smtClean="0"/>
          </a:p>
          <a:p>
            <a:pPr lvl="1"/>
            <a:r>
              <a:rPr lang="de-DE" altLang="ja-JP" dirty="0" err="1" smtClean="0"/>
              <a:t>Mover</a:t>
            </a:r>
            <a:r>
              <a:rPr lang="de-DE" altLang="ja-JP" dirty="0" smtClean="0"/>
              <a:t>: </a:t>
            </a:r>
            <a:r>
              <a:rPr lang="de-DE" altLang="ja-JP" dirty="0" smtClean="0"/>
              <a:t>George </a:t>
            </a:r>
            <a:r>
              <a:rPr lang="de-DE" altLang="ja-JP" dirty="0" err="1" smtClean="0"/>
              <a:t>Calcev</a:t>
            </a:r>
            <a:endParaRPr lang="de-DE" altLang="ja-JP" dirty="0" smtClean="0"/>
          </a:p>
          <a:p>
            <a:pPr lvl="1"/>
            <a:r>
              <a:rPr lang="de-DE" altLang="ja-JP" dirty="0" err="1"/>
              <a:t>Second:Xiaofei</a:t>
            </a:r>
            <a:r>
              <a:rPr lang="de-DE" altLang="ja-JP" dirty="0"/>
              <a:t> </a:t>
            </a:r>
            <a:r>
              <a:rPr lang="de-DE" altLang="ja-JP" dirty="0" smtClean="0"/>
              <a:t>Wang</a:t>
            </a:r>
            <a:endParaRPr lang="de-DE" altLang="ja-JP" dirty="0" smtClean="0"/>
          </a:p>
          <a:p>
            <a:pPr lvl="1"/>
            <a:r>
              <a:rPr lang="de-DE" altLang="ja-JP" dirty="0" smtClean="0"/>
              <a:t>Y/N/A:5/0/0</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341</a:t>
            </a:fld>
            <a:endParaRPr lang="en-US" altLang="ja-JP"/>
          </a:p>
        </p:txBody>
      </p:sp>
    </p:spTree>
    <p:extLst>
      <p:ext uri="{BB962C8B-B14F-4D97-AF65-F5344CB8AC3E}">
        <p14:creationId xmlns:p14="http://schemas.microsoft.com/office/powerpoint/2010/main" val="1089692134"/>
      </p:ext>
    </p:extLst>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a:t>
            </a:r>
            <a:r>
              <a:rPr lang="en-US" dirty="0" smtClean="0"/>
              <a:t>318</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a:t>
            </a:r>
            <a:br>
              <a:rPr lang="en-US" dirty="0" smtClean="0"/>
            </a:br>
            <a:r>
              <a:rPr lang="en-US" dirty="0" smtClean="0"/>
              <a:t>the “</a:t>
            </a:r>
            <a:r>
              <a:rPr lang="de-DE" dirty="0" smtClean="0"/>
              <a:t>2016-01-19-PM2</a:t>
            </a:r>
            <a:r>
              <a:rPr lang="en-US" dirty="0" smtClean="0"/>
              <a:t>” tab of </a:t>
            </a:r>
            <a:r>
              <a:rPr lang="de-DE" altLang="ja-JP" dirty="0" smtClean="0"/>
              <a:t>11-15-1196-27.</a:t>
            </a:r>
            <a:endParaRPr lang="de-DE" altLang="ja-JP" dirty="0" smtClean="0"/>
          </a:p>
          <a:p>
            <a:pPr lvl="1"/>
            <a:endParaRPr lang="de-DE" altLang="ja-JP" dirty="0" smtClean="0"/>
          </a:p>
          <a:p>
            <a:pPr lvl="1"/>
            <a:endParaRPr lang="de-DE" altLang="ja-JP" dirty="0" smtClean="0"/>
          </a:p>
          <a:p>
            <a:pPr lvl="1"/>
            <a:r>
              <a:rPr lang="de-DE" altLang="ja-JP" dirty="0" err="1" smtClean="0"/>
              <a:t>Mover</a:t>
            </a:r>
            <a:r>
              <a:rPr lang="de-DE" altLang="ja-JP" dirty="0" smtClean="0"/>
              <a:t>: </a:t>
            </a:r>
            <a:r>
              <a:rPr lang="de-DE" altLang="ja-JP" dirty="0" err="1" smtClean="0"/>
              <a:t>Jouni</a:t>
            </a:r>
            <a:r>
              <a:rPr lang="de-DE" altLang="ja-JP" dirty="0" smtClean="0"/>
              <a:t>  </a:t>
            </a:r>
            <a:r>
              <a:rPr lang="de-DE" altLang="ja-JP" dirty="0" err="1" smtClean="0"/>
              <a:t>Malinen</a:t>
            </a:r>
            <a:endParaRPr lang="de-DE" altLang="ja-JP" dirty="0" smtClean="0"/>
          </a:p>
          <a:p>
            <a:pPr lvl="1"/>
            <a:r>
              <a:rPr lang="de-DE" altLang="ja-JP" dirty="0" err="1" smtClean="0"/>
              <a:t>Second:Peter</a:t>
            </a:r>
            <a:r>
              <a:rPr lang="de-DE" altLang="ja-JP" dirty="0" smtClean="0"/>
              <a:t> </a:t>
            </a:r>
            <a:r>
              <a:rPr lang="de-DE" altLang="ja-JP" dirty="0" err="1" smtClean="0"/>
              <a:t>Yee</a:t>
            </a:r>
            <a:endParaRPr lang="de-DE" altLang="ja-JP" dirty="0" smtClean="0"/>
          </a:p>
          <a:p>
            <a:pPr lvl="1"/>
            <a:r>
              <a:rPr lang="de-DE" altLang="ja-JP" dirty="0" smtClean="0"/>
              <a:t>Y/N/A:6/0/0</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342</a:t>
            </a:fld>
            <a:endParaRPr lang="en-US" altLang="ja-JP"/>
          </a:p>
        </p:txBody>
      </p:sp>
    </p:spTree>
    <p:extLst>
      <p:ext uri="{BB962C8B-B14F-4D97-AF65-F5344CB8AC3E}">
        <p14:creationId xmlns:p14="http://schemas.microsoft.com/office/powerpoint/2010/main" val="240810417"/>
      </p:ext>
    </p:extLst>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Strawpoll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Do you prefer </a:t>
            </a:r>
            <a:r>
              <a:rPr kumimoji="1" lang="en-US" altLang="ja-JP" dirty="0" err="1" smtClean="0"/>
              <a:t>TGai</a:t>
            </a:r>
            <a:r>
              <a:rPr kumimoji="1" lang="en-US" altLang="ja-JP" dirty="0" smtClean="0"/>
              <a:t> to resolve the Authentication frame issues  as presented in 11-16-0021r2 including parts proposed to be resolved by  </a:t>
            </a:r>
            <a:r>
              <a:rPr kumimoji="1" lang="en-US" altLang="ja-JP" dirty="0" err="1" smtClean="0"/>
              <a:t>REVmc</a:t>
            </a:r>
            <a:r>
              <a:rPr kumimoji="1" lang="en-US" altLang="ja-JP" dirty="0" smtClean="0"/>
              <a:t> ?</a:t>
            </a:r>
          </a:p>
          <a:p>
            <a:pPr marL="0" indent="0">
              <a:buNone/>
            </a:pPr>
            <a:endParaRPr kumimoji="1" lang="en-US" altLang="ja-JP" dirty="0" smtClean="0"/>
          </a:p>
          <a:p>
            <a:r>
              <a:rPr kumimoji="1" lang="en-US" altLang="ja-JP" dirty="0" smtClean="0"/>
              <a:t>Yes		9</a:t>
            </a:r>
          </a:p>
          <a:p>
            <a:r>
              <a:rPr kumimoji="1" lang="en-US" altLang="ja-JP" dirty="0" smtClean="0"/>
              <a:t>No		0</a:t>
            </a:r>
          </a:p>
          <a:p>
            <a:r>
              <a:rPr kumimoji="1" lang="en-US" altLang="ja-JP" dirty="0" smtClean="0"/>
              <a:t>Abstain	3</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343</a:t>
            </a:fld>
            <a:endParaRPr lang="en-US" altLang="ja-JP"/>
          </a:p>
        </p:txBody>
      </p:sp>
    </p:spTree>
    <p:extLst>
      <p:ext uri="{BB962C8B-B14F-4D97-AF65-F5344CB8AC3E}">
        <p14:creationId xmlns:p14="http://schemas.microsoft.com/office/powerpoint/2010/main" val="1908654960"/>
      </p:ext>
    </p:extLst>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897744" cy="276999"/>
          </a:xfrm>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344</a:t>
            </a:fld>
            <a:endParaRPr lang="en-US" altLang="ja-JP"/>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altLang="ja-JP" smtClean="0">
                <a:latin typeface="Times New Roman" pitchFamily="-109" charset="0"/>
              </a:rPr>
              <a:t>Sep 2013-Jan 2016</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Sep 2013-Jan 2016</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Sep 2013-Jan 2016</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Sep 2013-Jan 2016</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Sep 2013-Jan 2016</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Sep 2013-Jan 2016</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Sep 2013-Jan 2016</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Sep 2013-Jan 2016</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Sep 2013-Jan 2016</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Sep 2013-Jan 2016</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Sep 2013-Jan 2016</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Sep 2013-Jan 2016</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Sep 2013-Jan 2016</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Sep 2013-Jan 2016</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Sep 2013-Jan 2016</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Sep 2013-Jan 2016</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altLang="ja-JP" smtClean="0">
                <a:latin typeface="Times New Roman" pitchFamily="-109" charset="0"/>
              </a:rPr>
              <a:t>Sep 2013-Jan 2016</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954</TotalTime>
  <Words>19031</Words>
  <Application>Microsoft Macintosh PowerPoint</Application>
  <PresentationFormat>画面に合わせる (4:3)</PresentationFormat>
  <Paragraphs>4425</Paragraphs>
  <Slides>344</Slides>
  <Notes>74</Notes>
  <HiddenSlides>297</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344</vt:i4>
      </vt:variant>
    </vt:vector>
  </HeadingPairs>
  <TitlesOfParts>
    <vt:vector size="350" baseType="lpstr">
      <vt:lpstr>Helvetica</vt:lpstr>
      <vt:lpstr>ＭＳ Ｐゴシック</vt:lpstr>
      <vt:lpstr>ＭＳ 明朝</vt:lpstr>
      <vt:lpstr>Times New Roman</vt:lpstr>
      <vt:lpstr>Arial</vt: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PowerPoint プレゼンテーション</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Motions Jan 2015 Interim</vt:lpstr>
      <vt:lpstr>Motion #177</vt:lpstr>
      <vt:lpstr>Motion #178</vt:lpstr>
      <vt:lpstr>Motion #179</vt:lpstr>
      <vt:lpstr>Motion #180</vt:lpstr>
      <vt:lpstr>Motion #181</vt:lpstr>
      <vt:lpstr>Motion #182</vt:lpstr>
      <vt:lpstr>Motion #183</vt:lpstr>
      <vt:lpstr>Motion #184</vt:lpstr>
      <vt:lpstr>Motion #185</vt:lpstr>
      <vt:lpstr>Motion #186</vt:lpstr>
      <vt:lpstr>Motion #187</vt:lpstr>
      <vt:lpstr>Motion #188</vt:lpstr>
      <vt:lpstr>Motion #189</vt:lpstr>
      <vt:lpstr>Motion #189a</vt:lpstr>
      <vt:lpstr>Motion #190</vt:lpstr>
      <vt:lpstr>Motion #191</vt:lpstr>
      <vt:lpstr>Motion #192</vt:lpstr>
      <vt:lpstr>Motion #193</vt:lpstr>
      <vt:lpstr>Motion #194</vt:lpstr>
      <vt:lpstr>Motion #195</vt:lpstr>
      <vt:lpstr>Motion #196</vt:lpstr>
      <vt:lpstr>Motion #197</vt:lpstr>
      <vt:lpstr>#197a</vt:lpstr>
      <vt:lpstr>Motion #198</vt:lpstr>
      <vt:lpstr>#198a</vt:lpstr>
      <vt:lpstr>#199</vt:lpstr>
      <vt:lpstr>#200</vt:lpstr>
      <vt:lpstr>#201</vt:lpstr>
      <vt:lpstr>Motion #202</vt:lpstr>
      <vt:lpstr>Motion #203</vt:lpstr>
      <vt:lpstr>Motion #204</vt:lpstr>
      <vt:lpstr>Motion #205</vt:lpstr>
      <vt:lpstr>Motion #206</vt:lpstr>
      <vt:lpstr>Motion #207</vt:lpstr>
      <vt:lpstr>Motion #208</vt:lpstr>
      <vt:lpstr>Motion #209</vt:lpstr>
      <vt:lpstr>Motion #210</vt:lpstr>
      <vt:lpstr>Motion #211</vt:lpstr>
      <vt:lpstr>Motion #212</vt:lpstr>
      <vt:lpstr>Motion #213</vt:lpstr>
      <vt:lpstr>Motion #214</vt:lpstr>
      <vt:lpstr>Motion #215</vt:lpstr>
      <vt:lpstr>Motion #216</vt:lpstr>
      <vt:lpstr>Motion #217</vt:lpstr>
      <vt:lpstr>Motion #218</vt:lpstr>
      <vt:lpstr>Motion #219</vt:lpstr>
      <vt:lpstr>Motion #220</vt:lpstr>
      <vt:lpstr>Motion #221</vt:lpstr>
      <vt:lpstr>#222</vt:lpstr>
      <vt:lpstr>Motion #223</vt:lpstr>
      <vt:lpstr>Motion #224</vt:lpstr>
      <vt:lpstr>Motion #225</vt:lpstr>
      <vt:lpstr>Motion #226</vt:lpstr>
      <vt:lpstr>Motion #226</vt:lpstr>
      <vt:lpstr>Motion #227</vt:lpstr>
      <vt:lpstr>Motion #228</vt:lpstr>
      <vt:lpstr>Motion #229</vt:lpstr>
      <vt:lpstr>Motion #229a</vt:lpstr>
      <vt:lpstr>Straw pol</vt:lpstr>
      <vt:lpstr>Motion #230</vt:lpstr>
      <vt:lpstr>Motion #231</vt:lpstr>
      <vt:lpstr>Motion #232</vt:lpstr>
      <vt:lpstr>Motion #233</vt:lpstr>
      <vt:lpstr>Motion #234</vt:lpstr>
      <vt:lpstr>Motion #235</vt:lpstr>
      <vt:lpstr>#236</vt:lpstr>
      <vt:lpstr>Motion #237</vt:lpstr>
      <vt:lpstr>Motion #238</vt:lpstr>
      <vt:lpstr>Motion #239</vt:lpstr>
      <vt:lpstr>Straw poll</vt:lpstr>
      <vt:lpstr>Motion #240</vt:lpstr>
      <vt:lpstr>Motion #241</vt:lpstr>
      <vt:lpstr>Motion #242</vt:lpstr>
      <vt:lpstr>Motion #243</vt:lpstr>
      <vt:lpstr>Motion #243b</vt:lpstr>
      <vt:lpstr>Motion #244</vt:lpstr>
      <vt:lpstr>Motion #245</vt:lpstr>
      <vt:lpstr>Straw Poll</vt:lpstr>
      <vt:lpstr>Motion #246</vt:lpstr>
      <vt:lpstr>Motion #246a</vt:lpstr>
      <vt:lpstr>Motion #247</vt:lpstr>
      <vt:lpstr>Motion #248</vt:lpstr>
      <vt:lpstr>Motion #249</vt:lpstr>
      <vt:lpstr>Motion #250</vt:lpstr>
      <vt:lpstr>Motion #251</vt:lpstr>
      <vt:lpstr>Motion #252</vt:lpstr>
      <vt:lpstr>Motion #253</vt:lpstr>
      <vt:lpstr>Motion #254</vt:lpstr>
      <vt:lpstr>Motion #255</vt:lpstr>
      <vt:lpstr>Motion #256</vt:lpstr>
      <vt:lpstr>Motion #257</vt:lpstr>
      <vt:lpstr>Motion #258</vt:lpstr>
      <vt:lpstr>Motion #259</vt:lpstr>
      <vt:lpstr>Motion #260</vt:lpstr>
      <vt:lpstr>Motion #261</vt:lpstr>
      <vt:lpstr>Motion #262</vt:lpstr>
      <vt:lpstr>Motion #263</vt:lpstr>
      <vt:lpstr>Motion #264</vt:lpstr>
      <vt:lpstr>Motion #265</vt:lpstr>
      <vt:lpstr>Motion #266</vt:lpstr>
      <vt:lpstr>Motion #267</vt:lpstr>
      <vt:lpstr>Motion #268</vt:lpstr>
      <vt:lpstr>Motion #269</vt:lpstr>
      <vt:lpstr>Motion #270</vt:lpstr>
      <vt:lpstr>Motion #271</vt:lpstr>
      <vt:lpstr>Motion #272</vt:lpstr>
      <vt:lpstr>Motion #273</vt:lpstr>
      <vt:lpstr>Motion #274</vt:lpstr>
      <vt:lpstr>Motion #275</vt:lpstr>
      <vt:lpstr>Motion #276</vt:lpstr>
      <vt:lpstr>Motion #277</vt:lpstr>
      <vt:lpstr>Stawpoll</vt:lpstr>
      <vt:lpstr>Motion #278</vt:lpstr>
      <vt:lpstr>Stawpoll</vt:lpstr>
      <vt:lpstr>Motion #279</vt:lpstr>
      <vt:lpstr>Motion #280</vt:lpstr>
      <vt:lpstr>Motion #281</vt:lpstr>
      <vt:lpstr>Motion #282</vt:lpstr>
      <vt:lpstr>Motion #283</vt:lpstr>
      <vt:lpstr>Motion #284</vt:lpstr>
      <vt:lpstr>Motion #285</vt:lpstr>
      <vt:lpstr>Motion #286</vt:lpstr>
      <vt:lpstr>Motion #287</vt:lpstr>
      <vt:lpstr>Motion #288</vt:lpstr>
      <vt:lpstr>Motion #289</vt:lpstr>
      <vt:lpstr>Motion #290</vt:lpstr>
      <vt:lpstr>Motion #291</vt:lpstr>
      <vt:lpstr>#292(Skipped)</vt:lpstr>
      <vt:lpstr>Motion #293 </vt:lpstr>
      <vt:lpstr>Motion #294 </vt:lpstr>
      <vt:lpstr>Motion #295 </vt:lpstr>
      <vt:lpstr>Motion #296</vt:lpstr>
      <vt:lpstr>Motion #297</vt:lpstr>
      <vt:lpstr>Motion #298</vt:lpstr>
      <vt:lpstr>Motion #299</vt:lpstr>
      <vt:lpstr>Motion #300 </vt:lpstr>
      <vt:lpstr>Motion #301 </vt:lpstr>
      <vt:lpstr>Motion #302</vt:lpstr>
      <vt:lpstr>Motion #303 </vt:lpstr>
      <vt:lpstr>Motion #304 </vt:lpstr>
      <vt:lpstr>Motion #305 </vt:lpstr>
      <vt:lpstr>Motion #306 </vt:lpstr>
      <vt:lpstr>Motion #307 </vt:lpstr>
      <vt:lpstr>Motion #308 </vt:lpstr>
      <vt:lpstr>Motion #309 </vt:lpstr>
      <vt:lpstr>Motion #310 </vt:lpstr>
      <vt:lpstr>Motion #311 </vt:lpstr>
      <vt:lpstr>Motion #312</vt:lpstr>
      <vt:lpstr>Motion #313</vt:lpstr>
      <vt:lpstr>Motion #314</vt:lpstr>
      <vt:lpstr>Motion #315</vt:lpstr>
      <vt:lpstr>Motion #316</vt:lpstr>
      <vt:lpstr>Motion #317</vt:lpstr>
      <vt:lpstr>Motion #318</vt:lpstr>
      <vt:lpstr>Strawpoll</vt:lpstr>
      <vt:lpstr>Do NOT remove slide separates drafted from run motions</vt:lpstr>
    </vt:vector>
  </TitlesOfParts>
  <Manager/>
  <Company>Root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h.mano@every-sense.com</cp:lastModifiedBy>
  <cp:revision>872</cp:revision>
  <cp:lastPrinted>1998-02-10T13:28:06Z</cp:lastPrinted>
  <dcterms:created xsi:type="dcterms:W3CDTF">2016-01-19T17:09:28Z</dcterms:created>
  <dcterms:modified xsi:type="dcterms:W3CDTF">2016-01-20T12:57:51Z</dcterms:modified>
  <cp:category/>
</cp:coreProperties>
</file>