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9"/>
  </p:notesMasterIdLst>
  <p:handoutMasterIdLst>
    <p:handoutMasterId r:id="rId310"/>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540" r:id="rId30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93" autoAdjust="0"/>
    <p:restoredTop sz="85971" autoAdjust="0"/>
  </p:normalViewPr>
  <p:slideViewPr>
    <p:cSldViewPr showGuides="1">
      <p:cViewPr varScale="1">
        <p:scale>
          <a:sx n="81" d="100"/>
          <a:sy n="81" d="100"/>
        </p:scale>
        <p:origin x="1480" y="17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notesMaster" Target="notesMasters/notesMaster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handoutMaster" Target="handoutMasters/handoutMaster1.xml"/><Relationship Id="rId311" Type="http://schemas.openxmlformats.org/officeDocument/2006/relationships/commentAuthors" Target="commentAuthors.xml"/><Relationship Id="rId312" Type="http://schemas.openxmlformats.org/officeDocument/2006/relationships/presProps" Target="presProps.xml"/><Relationship Id="rId313" Type="http://schemas.openxmlformats.org/officeDocument/2006/relationships/viewProps" Target="viewProps.xml"/><Relationship Id="rId314" Type="http://schemas.openxmlformats.org/officeDocument/2006/relationships/theme" Target="theme/theme1.xml"/><Relationship Id="rId315" Type="http://schemas.openxmlformats.org/officeDocument/2006/relationships/tableStyles" Target="tableStyles.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640170337"/>
              </p:ext>
            </p:extLst>
          </p:nvPr>
        </p:nvGraphicFramePr>
        <p:xfrm>
          <a:off x="112262" y="971006"/>
          <a:ext cx="8919475" cy="512064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#281-</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dirty="0" smtClean="0"/>
              <a:t>Sep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307</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12076</TotalTime>
  <Words>16926</Words>
  <Application>Microsoft Macintosh PowerPoint</Application>
  <PresentationFormat>画面に合わせる (4:3)</PresentationFormat>
  <Paragraphs>3944</Paragraphs>
  <Slides>307</Slides>
  <Notes>48</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307</vt:i4>
      </vt:variant>
    </vt:vector>
  </HeadingPairs>
  <TitlesOfParts>
    <vt:vector size="313"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808</cp:revision>
  <cp:lastPrinted>1998-02-10T13:28:06Z</cp:lastPrinted>
  <dcterms:created xsi:type="dcterms:W3CDTF">2015-03-25T10:06:18Z</dcterms:created>
  <dcterms:modified xsi:type="dcterms:W3CDTF">2015-10-06T15:14:50Z</dcterms:modified>
  <cp:category/>
</cp:coreProperties>
</file>