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8"/>
  </p:notesMasterIdLst>
  <p:handoutMasterIdLst>
    <p:handoutMasterId r:id="rId309"/>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540" r:id="rId30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93" autoAdjust="0"/>
    <p:restoredTop sz="85971" autoAdjust="0"/>
  </p:normalViewPr>
  <p:slideViewPr>
    <p:cSldViewPr showGuides="1">
      <p:cViewPr varScale="1">
        <p:scale>
          <a:sx n="81" d="100"/>
          <a:sy n="81" d="100"/>
        </p:scale>
        <p:origin x="1480" y="17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notesMaster" Target="notesMasters/notesMaster1.xml"/><Relationship Id="rId309" Type="http://schemas.openxmlformats.org/officeDocument/2006/relationships/handoutMaster" Target="handoutMasters/handoutMaster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commentAuthors" Target="commentAuthors.xml"/><Relationship Id="rId311" Type="http://schemas.openxmlformats.org/officeDocument/2006/relationships/presProps" Target="presProps.xml"/><Relationship Id="rId312" Type="http://schemas.openxmlformats.org/officeDocument/2006/relationships/viewProps" Target="viewProps.xml"/><Relationship Id="rId313" Type="http://schemas.openxmlformats.org/officeDocument/2006/relationships/theme" Target="theme/theme1.xml"/><Relationship Id="rId314" Type="http://schemas.openxmlformats.org/officeDocument/2006/relationships/tableStyles" Target="tableStyles.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305</a:t>
            </a:fld>
            <a:endParaRPr lang="en-US" altLang="ja-JP"/>
          </a:p>
        </p:txBody>
      </p:sp>
    </p:spTree>
    <p:extLst>
      <p:ext uri="{BB962C8B-B14F-4D97-AF65-F5344CB8AC3E}">
        <p14:creationId xmlns:p14="http://schemas.microsoft.com/office/powerpoint/2010/main" val="1005418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1640170337"/>
              </p:ext>
            </p:extLst>
          </p:nvPr>
        </p:nvGraphicFramePr>
        <p:xfrm>
          <a:off x="112262" y="971006"/>
          <a:ext cx="8919475" cy="5120640"/>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2634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2586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a:t>
                      </a:r>
                      <a:r>
                        <a:rPr kumimoji="1" lang="en-US" altLang="ja-JP" dirty="0" smtClean="0"/>
                        <a:t>278-</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13-1186r31</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2015-09-Teleco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baseline="0" dirty="0" smtClean="0"/>
                        <a:t> </a:t>
                      </a:r>
                      <a:r>
                        <a:rPr kumimoji="1" lang="en-US" altLang="ja-JP" dirty="0" smtClean="0"/>
                        <a:t>SB</a:t>
                      </a:r>
                      <a:endParaRPr kumimoji="1" lang="ja-JP" altLang="en-US" dirty="0" smtClean="0"/>
                    </a:p>
                  </a:txBody>
                  <a:tcPr/>
                </a:tc>
                <a:tc>
                  <a:txBody>
                    <a:bodyPr/>
                    <a:lstStyle/>
                    <a:p>
                      <a:r>
                        <a:rPr kumimoji="1" lang="en-US" altLang="ja-JP" dirty="0" smtClean="0"/>
                        <a:t>#</a:t>
                      </a:r>
                      <a:r>
                        <a:rPr kumimoji="1" lang="en-US" altLang="ja-JP" dirty="0" smtClean="0"/>
                        <a:t>281-</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dirty="0"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dirty="0" smtClean="0"/>
              <a:t>July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”2015-09-22-Telco” tab of 11-15/1196r3.</a:t>
            </a:r>
          </a:p>
          <a:p>
            <a:pPr lvl="1"/>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7/0/1</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955390" cy="276999"/>
          </a:xfrm>
        </p:spPr>
        <p:txBody>
          <a:bodyPr/>
          <a:lstStyle/>
          <a:p>
            <a:r>
              <a:rPr lang="en-US" altLang="ja-JP" dirty="0" smtClean="0"/>
              <a:t>Sep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305</a:t>
            </a:fld>
            <a:endParaRPr lang="en-US" altLang="ja-JP"/>
          </a:p>
        </p:txBody>
      </p:sp>
    </p:spTree>
    <p:extLst>
      <p:ext uri="{BB962C8B-B14F-4D97-AF65-F5344CB8AC3E}">
        <p14:creationId xmlns:p14="http://schemas.microsoft.com/office/powerpoint/2010/main" val="172623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306</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11970</TotalTime>
  <Words>16891</Words>
  <Application>Microsoft Macintosh PowerPoint</Application>
  <PresentationFormat>画面に合わせる (4:3)</PresentationFormat>
  <Paragraphs>3934</Paragraphs>
  <Slides>306</Slides>
  <Notes>48</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306</vt:i4>
      </vt:variant>
    </vt:vector>
  </HeadingPairs>
  <TitlesOfParts>
    <vt:vector size="312"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Microsoft Office ユーザー</cp:lastModifiedBy>
  <cp:revision>805</cp:revision>
  <cp:lastPrinted>1998-02-10T13:28:06Z</cp:lastPrinted>
  <dcterms:created xsi:type="dcterms:W3CDTF">2015-03-25T10:06:18Z</dcterms:created>
  <dcterms:modified xsi:type="dcterms:W3CDTF">2015-10-05T02:26:53Z</dcterms:modified>
  <cp:category/>
</cp:coreProperties>
</file>