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9"/>
  </p:notesMasterIdLst>
  <p:handoutMasterIdLst>
    <p:handoutMasterId r:id="rId310"/>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540" r:id="rId30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57" autoAdjust="0"/>
    <p:restoredTop sz="85866" autoAdjust="0"/>
  </p:normalViewPr>
  <p:slideViewPr>
    <p:cSldViewPr showGuides="1">
      <p:cViewPr varScale="1">
        <p:scale>
          <a:sx n="97" d="100"/>
          <a:sy n="97" d="100"/>
        </p:scale>
        <p:origin x="1664"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notesMaster" Target="notesMasters/notesMaster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handoutMaster" Target="handoutMasters/handoutMaster1.xml"/><Relationship Id="rId311" Type="http://schemas.openxmlformats.org/officeDocument/2006/relationships/commentAuthors" Target="commentAuthors.xml"/><Relationship Id="rId312" Type="http://schemas.openxmlformats.org/officeDocument/2006/relationships/presProps" Target="presProps.xml"/><Relationship Id="rId313" Type="http://schemas.openxmlformats.org/officeDocument/2006/relationships/viewProps" Target="viewProps.xml"/><Relationship Id="rId314" Type="http://schemas.openxmlformats.org/officeDocument/2006/relationships/theme" Target="theme/theme1.xml"/><Relationship Id="rId315" Type="http://schemas.openxmlformats.org/officeDocument/2006/relationships/tableStyles" Target="tableStyle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417076376"/>
              </p:ext>
            </p:extLst>
          </p:nvPr>
        </p:nvGraphicFramePr>
        <p:xfrm>
          <a:off x="112262" y="1161873"/>
          <a:ext cx="8919475" cy="5162727"/>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011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407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a:t>
                      </a:r>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2015-08-Teleco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LB214</a:t>
                      </a:r>
                      <a:r>
                        <a:rPr kumimoji="1" lang="en-US" altLang="ja-JP" baseline="0" dirty="0" smtClean="0"/>
                        <a:t> D6.0</a:t>
                      </a:r>
                      <a:endParaRPr kumimoji="1" lang="ja-JP" altLang="en-US" dirty="0" smtClean="0"/>
                    </a:p>
                  </a:txBody>
                  <a:tcPr/>
                </a:tc>
                <a:tc>
                  <a:txBody>
                    <a:bodyPr/>
                    <a:lstStyle/>
                    <a:p>
                      <a:r>
                        <a:rPr kumimoji="1" lang="en-US" altLang="ja-JP" dirty="0" smtClean="0"/>
                        <a:t>#281</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#281</a:t>
            </a:r>
            <a:endParaRPr kumimoji="1" lang="ja-JP" altLang="en-US" dirty="0"/>
          </a:p>
        </p:txBody>
      </p:sp>
      <p:sp>
        <p:nvSpPr>
          <p:cNvPr id="3" name="コンテンツ プレースホルダー 2"/>
          <p:cNvSpPr>
            <a:spLocks noGrp="1"/>
          </p:cNvSpPr>
          <p:nvPr>
            <p:ph idx="1"/>
          </p:nvPr>
        </p:nvSpPr>
        <p:spPr/>
        <p:txBody>
          <a:bodyPr/>
          <a:lstStyle/>
          <a:p>
            <a:r>
              <a:rPr lang="en-US" altLang="ja-JP" dirty="0"/>
              <a:t>Move to</a:t>
            </a:r>
          </a:p>
          <a:p>
            <a:r>
              <a:rPr lang="en-US" altLang="ja-JP" dirty="0" smtClean="0"/>
              <a:t>REJECT </a:t>
            </a:r>
            <a:r>
              <a:rPr lang="en-US" altLang="ja-JP" dirty="0"/>
              <a:t>CID 9001 using the following comment resolution:  "The comment is out of scope:  i.e., it does not relate to material in the balloted draft changed since the previous draft,  or relates to material affected by that change"</a:t>
            </a:r>
          </a:p>
          <a:p>
            <a:endParaRPr lang="en-US" altLang="ja-JP" dirty="0" smtClean="0"/>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 y/n/a :6/0/1</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a:xfrm>
            <a:off x="696913" y="332601"/>
            <a:ext cx="929742" cy="276999"/>
          </a:xfrm>
        </p:spPr>
        <p:txBody>
          <a:bodyPr/>
          <a:lstStyle/>
          <a:p>
            <a:pPr>
              <a:defRPr/>
            </a:pPr>
            <a:r>
              <a:rPr lang="en-US" dirty="0" smtClean="0"/>
              <a:t>Aug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305</a:t>
            </a:fld>
            <a:endParaRPr lang="en-US" altLang="ja-JP"/>
          </a:p>
        </p:txBody>
      </p:sp>
    </p:spTree>
    <p:extLst>
      <p:ext uri="{BB962C8B-B14F-4D97-AF65-F5344CB8AC3E}">
        <p14:creationId xmlns:p14="http://schemas.microsoft.com/office/powerpoint/2010/main" val="1640170337"/>
      </p:ext>
    </p:extLst>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#282</a:t>
            </a:r>
            <a:endParaRPr kumimoji="1" lang="ja-JP" altLang="en-US" dirty="0"/>
          </a:p>
        </p:txBody>
      </p:sp>
      <p:sp>
        <p:nvSpPr>
          <p:cNvPr id="3" name="コンテンツ プレースホルダー 2"/>
          <p:cNvSpPr>
            <a:spLocks noGrp="1"/>
          </p:cNvSpPr>
          <p:nvPr>
            <p:ph idx="1"/>
          </p:nvPr>
        </p:nvSpPr>
        <p:spPr/>
        <p:txBody>
          <a:bodyPr/>
          <a:lstStyle/>
          <a:p>
            <a:r>
              <a:rPr lang="en-US" altLang="ja-JP" dirty="0"/>
              <a:t>Move to </a:t>
            </a:r>
          </a:p>
          <a:p>
            <a:r>
              <a:rPr lang="en-US" altLang="ja-JP" dirty="0" smtClean="0"/>
              <a:t>REJECT </a:t>
            </a:r>
            <a:r>
              <a:rPr lang="en-US" altLang="ja-JP" dirty="0"/>
              <a:t>CID 9002 using the following comment resolution: "The task group discussed the issue of "alternate" vs. "alternative" and agreed not to change the draft at this time</a:t>
            </a:r>
            <a:r>
              <a:rPr lang="en-US" altLang="ja-JP" dirty="0" smtClean="0"/>
              <a:t>.”</a:t>
            </a:r>
          </a:p>
          <a:p>
            <a:endParaRPr lang="en-US" altLang="ja-JP" dirty="0"/>
          </a:p>
          <a:p>
            <a:r>
              <a:rPr lang="en-US" altLang="ja-JP" dirty="0" err="1" smtClean="0"/>
              <a:t>Moved:Ping</a:t>
            </a:r>
            <a:r>
              <a:rPr lang="en-US" altLang="ja-JP" dirty="0" smtClean="0"/>
              <a:t> Fang</a:t>
            </a:r>
            <a:endParaRPr lang="en-US" altLang="ja-JP" dirty="0"/>
          </a:p>
          <a:p>
            <a:r>
              <a:rPr lang="en-US" altLang="ja-JP" dirty="0" err="1" smtClean="0"/>
              <a:t>Seconded:Lee</a:t>
            </a:r>
            <a:r>
              <a:rPr lang="en-US" altLang="ja-JP" dirty="0" smtClean="0"/>
              <a:t> Armstrong</a:t>
            </a:r>
            <a:endParaRPr lang="en-US" altLang="ja-JP" dirty="0"/>
          </a:p>
          <a:p>
            <a:r>
              <a:rPr lang="en-US" altLang="ja-JP" dirty="0"/>
              <a:t>Result y/n/a </a:t>
            </a:r>
            <a:r>
              <a:rPr lang="en-US" altLang="ja-JP" dirty="0" smtClean="0"/>
              <a:t>:6/0/1</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a:xfrm>
            <a:off x="696913" y="332601"/>
            <a:ext cx="1006686" cy="276999"/>
          </a:xfrm>
        </p:spPr>
        <p:txBody>
          <a:bodyPr/>
          <a:lstStyle/>
          <a:p>
            <a:pPr>
              <a:defRPr/>
            </a:pPr>
            <a:r>
              <a:rPr lang="en-US" altLang="ja-JP" dirty="0" smtClean="0"/>
              <a:t>Aug</a:t>
            </a:r>
            <a:r>
              <a:rPr lang="en-US" altLang="ja-JP" dirty="0" smtClean="0"/>
              <a:t>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306</a:t>
            </a:fld>
            <a:endParaRPr lang="en-US" altLang="ja-JP"/>
          </a:p>
        </p:txBody>
      </p:sp>
    </p:spTree>
    <p:extLst>
      <p:ext uri="{BB962C8B-B14F-4D97-AF65-F5344CB8AC3E}">
        <p14:creationId xmlns:p14="http://schemas.microsoft.com/office/powerpoint/2010/main" val="153994243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307</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11373</TotalTime>
  <Words>16879</Words>
  <Application>Microsoft Macintosh PowerPoint</Application>
  <PresentationFormat>画面に合わせる (4:3)</PresentationFormat>
  <Paragraphs>3940</Paragraphs>
  <Slides>307</Slides>
  <Notes>47</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307</vt:i4>
      </vt:variant>
    </vt:vector>
  </HeadingPairs>
  <TitlesOfParts>
    <vt:vector size="313"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803</cp:revision>
  <cp:lastPrinted>1998-02-10T13:28:06Z</cp:lastPrinted>
  <dcterms:created xsi:type="dcterms:W3CDTF">2015-03-25T10:06:18Z</dcterms:created>
  <dcterms:modified xsi:type="dcterms:W3CDTF">2015-08-11T14:53:24Z</dcterms:modified>
  <cp:category/>
</cp:coreProperties>
</file>