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2"/>
  </p:notesMasterIdLst>
  <p:handoutMasterIdLst>
    <p:handoutMasterId r:id="rId303"/>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9" r:id="rId243"/>
    <p:sldId id="720" r:id="rId244"/>
    <p:sldId id="710" r:id="rId245"/>
    <p:sldId id="711" r:id="rId246"/>
    <p:sldId id="722" r:id="rId247"/>
    <p:sldId id="712" r:id="rId248"/>
    <p:sldId id="714" r:id="rId249"/>
    <p:sldId id="715" r:id="rId250"/>
    <p:sldId id="713" r:id="rId251"/>
    <p:sldId id="716" r:id="rId252"/>
    <p:sldId id="717" r:id="rId253"/>
    <p:sldId id="718" r:id="rId254"/>
    <p:sldId id="721" r:id="rId255"/>
    <p:sldId id="723" r:id="rId256"/>
    <p:sldId id="724" r:id="rId257"/>
    <p:sldId id="725" r:id="rId258"/>
    <p:sldId id="726" r:id="rId259"/>
    <p:sldId id="727" r:id="rId260"/>
    <p:sldId id="728" r:id="rId261"/>
    <p:sldId id="731" r:id="rId262"/>
    <p:sldId id="732" r:id="rId263"/>
    <p:sldId id="733" r:id="rId264"/>
    <p:sldId id="734" r:id="rId265"/>
    <p:sldId id="735" r:id="rId266"/>
    <p:sldId id="737" r:id="rId267"/>
    <p:sldId id="738" r:id="rId268"/>
    <p:sldId id="750" r:id="rId269"/>
    <p:sldId id="739" r:id="rId270"/>
    <p:sldId id="758" r:id="rId271"/>
    <p:sldId id="740" r:id="rId272"/>
    <p:sldId id="743" r:id="rId273"/>
    <p:sldId id="745" r:id="rId274"/>
    <p:sldId id="746" r:id="rId275"/>
    <p:sldId id="748" r:id="rId276"/>
    <p:sldId id="741" r:id="rId277"/>
    <p:sldId id="749" r:id="rId278"/>
    <p:sldId id="751" r:id="rId279"/>
    <p:sldId id="752" r:id="rId280"/>
    <p:sldId id="754" r:id="rId281"/>
    <p:sldId id="755" r:id="rId282"/>
    <p:sldId id="756" r:id="rId283"/>
    <p:sldId id="757" r:id="rId284"/>
    <p:sldId id="759" r:id="rId285"/>
    <p:sldId id="760" r:id="rId286"/>
    <p:sldId id="761" r:id="rId287"/>
    <p:sldId id="762" r:id="rId288"/>
    <p:sldId id="763" r:id="rId289"/>
    <p:sldId id="764" r:id="rId290"/>
    <p:sldId id="765" r:id="rId291"/>
    <p:sldId id="766" r:id="rId292"/>
    <p:sldId id="767" r:id="rId293"/>
    <p:sldId id="768" r:id="rId294"/>
    <p:sldId id="769" r:id="rId295"/>
    <p:sldId id="770" r:id="rId296"/>
    <p:sldId id="771" r:id="rId297"/>
    <p:sldId id="772" r:id="rId298"/>
    <p:sldId id="773" r:id="rId299"/>
    <p:sldId id="774" r:id="rId300"/>
    <p:sldId id="540" r:id="rId30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335" autoAdjust="0"/>
    <p:restoredTop sz="86282" autoAdjust="0"/>
  </p:normalViewPr>
  <p:slideViewPr>
    <p:cSldViewPr showGuides="1">
      <p:cViewPr varScale="1">
        <p:scale>
          <a:sx n="81" d="100"/>
          <a:sy n="81" d="100"/>
        </p:scale>
        <p:origin x="280" y="176"/>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varScale="1">
      <p:scale>
        <a:sx n="100" d="100"/>
        <a:sy n="100" d="100"/>
      </p:scale>
      <p:origin x="0" y="0"/>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60" Type="http://schemas.openxmlformats.org/officeDocument/2006/relationships/slide" Target="slides/slide259.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61" Type="http://schemas.openxmlformats.org/officeDocument/2006/relationships/slide" Target="slides/slide260.xml"/><Relationship Id="rId262" Type="http://schemas.openxmlformats.org/officeDocument/2006/relationships/slide" Target="slides/slide261.xml"/><Relationship Id="rId263" Type="http://schemas.openxmlformats.org/officeDocument/2006/relationships/slide" Target="slides/slide262.xml"/><Relationship Id="rId264" Type="http://schemas.openxmlformats.org/officeDocument/2006/relationships/slide" Target="slides/slide263.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265" Type="http://schemas.openxmlformats.org/officeDocument/2006/relationships/slide" Target="slides/slide264.xml"/><Relationship Id="rId266" Type="http://schemas.openxmlformats.org/officeDocument/2006/relationships/slide" Target="slides/slide265.xml"/><Relationship Id="rId267" Type="http://schemas.openxmlformats.org/officeDocument/2006/relationships/slide" Target="slides/slide266.xml"/><Relationship Id="rId268" Type="http://schemas.openxmlformats.org/officeDocument/2006/relationships/slide" Target="slides/slide267.xml"/><Relationship Id="rId269" Type="http://schemas.openxmlformats.org/officeDocument/2006/relationships/slide" Target="slides/slide26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70" Type="http://schemas.openxmlformats.org/officeDocument/2006/relationships/slide" Target="slides/slide26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271" Type="http://schemas.openxmlformats.org/officeDocument/2006/relationships/slide" Target="slides/slide270.xml"/><Relationship Id="rId272" Type="http://schemas.openxmlformats.org/officeDocument/2006/relationships/slide" Target="slides/slide271.xml"/><Relationship Id="rId273" Type="http://schemas.openxmlformats.org/officeDocument/2006/relationships/slide" Target="slides/slide272.xml"/><Relationship Id="rId274" Type="http://schemas.openxmlformats.org/officeDocument/2006/relationships/slide" Target="slides/slide273.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275" Type="http://schemas.openxmlformats.org/officeDocument/2006/relationships/slide" Target="slides/slide274.xml"/><Relationship Id="rId276" Type="http://schemas.openxmlformats.org/officeDocument/2006/relationships/slide" Target="slides/slide275.xml"/><Relationship Id="rId277" Type="http://schemas.openxmlformats.org/officeDocument/2006/relationships/slide" Target="slides/slide276.xml"/><Relationship Id="rId278" Type="http://schemas.openxmlformats.org/officeDocument/2006/relationships/slide" Target="slides/slide277.xml"/><Relationship Id="rId279" Type="http://schemas.openxmlformats.org/officeDocument/2006/relationships/slide" Target="slides/slide278.xml"/><Relationship Id="rId300" Type="http://schemas.openxmlformats.org/officeDocument/2006/relationships/slide" Target="slides/slide299.xml"/><Relationship Id="rId301" Type="http://schemas.openxmlformats.org/officeDocument/2006/relationships/slide" Target="slides/slide300.xml"/><Relationship Id="rId302" Type="http://schemas.openxmlformats.org/officeDocument/2006/relationships/notesMaster" Target="notesMasters/notesMaster1.xml"/><Relationship Id="rId303" Type="http://schemas.openxmlformats.org/officeDocument/2006/relationships/handoutMaster" Target="handoutMasters/handoutMaster1.xml"/><Relationship Id="rId304" Type="http://schemas.openxmlformats.org/officeDocument/2006/relationships/commentAuthors" Target="commentAuthors.xml"/><Relationship Id="rId305" Type="http://schemas.openxmlformats.org/officeDocument/2006/relationships/presProps" Target="presProps.xml"/><Relationship Id="rId306" Type="http://schemas.openxmlformats.org/officeDocument/2006/relationships/viewProps" Target="viewProps.xml"/><Relationship Id="rId307" Type="http://schemas.openxmlformats.org/officeDocument/2006/relationships/theme" Target="theme/theme1.xml"/><Relationship Id="rId308" Type="http://schemas.openxmlformats.org/officeDocument/2006/relationships/tableStyles" Target="tableStyles.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280" Type="http://schemas.openxmlformats.org/officeDocument/2006/relationships/slide" Target="slides/slide279.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81" Type="http://schemas.openxmlformats.org/officeDocument/2006/relationships/slide" Target="slides/slide280.xml"/><Relationship Id="rId282" Type="http://schemas.openxmlformats.org/officeDocument/2006/relationships/slide" Target="slides/slide281.xml"/><Relationship Id="rId283" Type="http://schemas.openxmlformats.org/officeDocument/2006/relationships/slide" Target="slides/slide282.xml"/><Relationship Id="rId284" Type="http://schemas.openxmlformats.org/officeDocument/2006/relationships/slide" Target="slides/slide283.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285" Type="http://schemas.openxmlformats.org/officeDocument/2006/relationships/slide" Target="slides/slide284.xml"/><Relationship Id="rId286" Type="http://schemas.openxmlformats.org/officeDocument/2006/relationships/slide" Target="slides/slide285.xml"/><Relationship Id="rId287" Type="http://schemas.openxmlformats.org/officeDocument/2006/relationships/slide" Target="slides/slide286.xml"/><Relationship Id="rId288" Type="http://schemas.openxmlformats.org/officeDocument/2006/relationships/slide" Target="slides/slide287.xml"/><Relationship Id="rId289" Type="http://schemas.openxmlformats.org/officeDocument/2006/relationships/slide" Target="slides/slide288.xml"/><Relationship Id="rId290" Type="http://schemas.openxmlformats.org/officeDocument/2006/relationships/slide" Target="slides/slide289.xml"/><Relationship Id="rId291" Type="http://schemas.openxmlformats.org/officeDocument/2006/relationships/slide" Target="slides/slide290.xml"/><Relationship Id="rId292" Type="http://schemas.openxmlformats.org/officeDocument/2006/relationships/slide" Target="slides/slide291.xml"/><Relationship Id="rId293" Type="http://schemas.openxmlformats.org/officeDocument/2006/relationships/slide" Target="slides/slide292.xml"/><Relationship Id="rId294" Type="http://schemas.openxmlformats.org/officeDocument/2006/relationships/slide" Target="slides/slide293.xml"/><Relationship Id="rId295" Type="http://schemas.openxmlformats.org/officeDocument/2006/relationships/slide" Target="slides/slide294.xml"/><Relationship Id="rId296" Type="http://schemas.openxmlformats.org/officeDocument/2006/relationships/slide" Target="slides/slide295.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297" Type="http://schemas.openxmlformats.org/officeDocument/2006/relationships/slide" Target="slides/slide296.xml"/><Relationship Id="rId298" Type="http://schemas.openxmlformats.org/officeDocument/2006/relationships/slide" Target="slides/slide297.xml"/><Relationship Id="rId299" Type="http://schemas.openxmlformats.org/officeDocument/2006/relationships/slide" Target="slides/slide29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slide" Target="slides/slide254.xml"/><Relationship Id="rId256" Type="http://schemas.openxmlformats.org/officeDocument/2006/relationships/slide" Target="slides/slide255.xml"/><Relationship Id="rId257" Type="http://schemas.openxmlformats.org/officeDocument/2006/relationships/slide" Target="slides/slide256.xml"/><Relationship Id="rId258" Type="http://schemas.openxmlformats.org/officeDocument/2006/relationships/slide" Target="slides/slide257.xml"/><Relationship Id="rId259" Type="http://schemas.openxmlformats.org/officeDocument/2006/relationships/slide" Target="slides/slide25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4.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5.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6.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7.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8.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04089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extLst>
      <p:ext uri="{BB962C8B-B14F-4D97-AF65-F5344CB8AC3E}">
        <p14:creationId xmlns:p14="http://schemas.microsoft.com/office/powerpoint/2010/main" val="233665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extLst>
      <p:ext uri="{BB962C8B-B14F-4D97-AF65-F5344CB8AC3E}">
        <p14:creationId xmlns:p14="http://schemas.microsoft.com/office/powerpoint/2010/main" val="2145174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extLst>
      <p:ext uri="{BB962C8B-B14F-4D97-AF65-F5344CB8AC3E}">
        <p14:creationId xmlns:p14="http://schemas.microsoft.com/office/powerpoint/2010/main" val="468703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extLst>
      <p:ext uri="{BB962C8B-B14F-4D97-AF65-F5344CB8AC3E}">
        <p14:creationId xmlns:p14="http://schemas.microsoft.com/office/powerpoint/2010/main" val="1101513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extLst>
      <p:ext uri="{BB962C8B-B14F-4D97-AF65-F5344CB8AC3E}">
        <p14:creationId xmlns:p14="http://schemas.microsoft.com/office/powerpoint/2010/main" val="1801979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extLst>
      <p:ext uri="{BB962C8B-B14F-4D97-AF65-F5344CB8AC3E}">
        <p14:creationId xmlns:p14="http://schemas.microsoft.com/office/powerpoint/2010/main" val="1315634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extLst>
      <p:ext uri="{BB962C8B-B14F-4D97-AF65-F5344CB8AC3E}">
        <p14:creationId xmlns:p14="http://schemas.microsoft.com/office/powerpoint/2010/main" val="635723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extLst>
      <p:ext uri="{BB962C8B-B14F-4D97-AF65-F5344CB8AC3E}">
        <p14:creationId xmlns:p14="http://schemas.microsoft.com/office/powerpoint/2010/main" val="1369133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extLst>
      <p:ext uri="{BB962C8B-B14F-4D97-AF65-F5344CB8AC3E}">
        <p14:creationId xmlns:p14="http://schemas.microsoft.com/office/powerpoint/2010/main" val="1125898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extLst>
      <p:ext uri="{BB962C8B-B14F-4D97-AF65-F5344CB8AC3E}">
        <p14:creationId xmlns:p14="http://schemas.microsoft.com/office/powerpoint/2010/main" val="1059961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303455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extLst>
      <p:ext uri="{BB962C8B-B14F-4D97-AF65-F5344CB8AC3E}">
        <p14:creationId xmlns:p14="http://schemas.microsoft.com/office/powerpoint/2010/main" val="20890184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extLst>
      <p:ext uri="{BB962C8B-B14F-4D97-AF65-F5344CB8AC3E}">
        <p14:creationId xmlns:p14="http://schemas.microsoft.com/office/powerpoint/2010/main" val="1656478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extLst>
      <p:ext uri="{BB962C8B-B14F-4D97-AF65-F5344CB8AC3E}">
        <p14:creationId xmlns:p14="http://schemas.microsoft.com/office/powerpoint/2010/main" val="11311762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247</a:t>
            </a:fld>
            <a:endParaRPr lang="en-US" altLang="ja-JP"/>
          </a:p>
        </p:txBody>
      </p:sp>
    </p:spTree>
    <p:extLst>
      <p:ext uri="{BB962C8B-B14F-4D97-AF65-F5344CB8AC3E}">
        <p14:creationId xmlns:p14="http://schemas.microsoft.com/office/powerpoint/2010/main" val="16533773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255</a:t>
            </a:fld>
            <a:endParaRPr lang="en-US" altLang="ja-JP"/>
          </a:p>
        </p:txBody>
      </p:sp>
    </p:spTree>
    <p:extLst>
      <p:ext uri="{BB962C8B-B14F-4D97-AF65-F5344CB8AC3E}">
        <p14:creationId xmlns:p14="http://schemas.microsoft.com/office/powerpoint/2010/main" val="859484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256</a:t>
            </a:fld>
            <a:endParaRPr lang="en-US" altLang="ja-JP"/>
          </a:p>
        </p:txBody>
      </p:sp>
    </p:spTree>
    <p:extLst>
      <p:ext uri="{BB962C8B-B14F-4D97-AF65-F5344CB8AC3E}">
        <p14:creationId xmlns:p14="http://schemas.microsoft.com/office/powerpoint/2010/main" val="19145449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271</a:t>
            </a:fld>
            <a:endParaRPr lang="en-US" altLang="ja-JP"/>
          </a:p>
        </p:txBody>
      </p:sp>
    </p:spTree>
    <p:extLst>
      <p:ext uri="{BB962C8B-B14F-4D97-AF65-F5344CB8AC3E}">
        <p14:creationId xmlns:p14="http://schemas.microsoft.com/office/powerpoint/2010/main" val="6084137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272</a:t>
            </a:fld>
            <a:endParaRPr lang="en-US" altLang="ja-JP"/>
          </a:p>
        </p:txBody>
      </p:sp>
    </p:spTree>
    <p:extLst>
      <p:ext uri="{BB962C8B-B14F-4D97-AF65-F5344CB8AC3E}">
        <p14:creationId xmlns:p14="http://schemas.microsoft.com/office/powerpoint/2010/main" val="7568985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273</a:t>
            </a:fld>
            <a:endParaRPr lang="en-US" altLang="ja-JP"/>
          </a:p>
        </p:txBody>
      </p:sp>
    </p:spTree>
    <p:extLst>
      <p:ext uri="{BB962C8B-B14F-4D97-AF65-F5344CB8AC3E}">
        <p14:creationId xmlns:p14="http://schemas.microsoft.com/office/powerpoint/2010/main" val="173457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extLst>
      <p:ext uri="{BB962C8B-B14F-4D97-AF65-F5344CB8AC3E}">
        <p14:creationId xmlns:p14="http://schemas.microsoft.com/office/powerpoint/2010/main" val="350052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274</a:t>
            </a:fld>
            <a:endParaRPr lang="en-US" altLang="ja-JP"/>
          </a:p>
        </p:txBody>
      </p:sp>
    </p:spTree>
    <p:extLst>
      <p:ext uri="{BB962C8B-B14F-4D97-AF65-F5344CB8AC3E}">
        <p14:creationId xmlns:p14="http://schemas.microsoft.com/office/powerpoint/2010/main" val="19735943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275</a:t>
            </a:fld>
            <a:endParaRPr lang="en-US" altLang="ja-JP"/>
          </a:p>
        </p:txBody>
      </p:sp>
    </p:spTree>
    <p:extLst>
      <p:ext uri="{BB962C8B-B14F-4D97-AF65-F5344CB8AC3E}">
        <p14:creationId xmlns:p14="http://schemas.microsoft.com/office/powerpoint/2010/main" val="1497983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278</a:t>
            </a:fld>
            <a:endParaRPr lang="en-US" altLang="ja-JP"/>
          </a:p>
        </p:txBody>
      </p:sp>
    </p:spTree>
    <p:extLst>
      <p:ext uri="{BB962C8B-B14F-4D97-AF65-F5344CB8AC3E}">
        <p14:creationId xmlns:p14="http://schemas.microsoft.com/office/powerpoint/2010/main" val="20386643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279</a:t>
            </a:fld>
            <a:endParaRPr lang="en-US" altLang="ja-JP"/>
          </a:p>
        </p:txBody>
      </p:sp>
    </p:spTree>
    <p:extLst>
      <p:ext uri="{BB962C8B-B14F-4D97-AF65-F5344CB8AC3E}">
        <p14:creationId xmlns:p14="http://schemas.microsoft.com/office/powerpoint/2010/main" val="11295664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284</a:t>
            </a:fld>
            <a:endParaRPr lang="en-US" altLang="ja-JP"/>
          </a:p>
        </p:txBody>
      </p:sp>
    </p:spTree>
    <p:extLst>
      <p:ext uri="{BB962C8B-B14F-4D97-AF65-F5344CB8AC3E}">
        <p14:creationId xmlns:p14="http://schemas.microsoft.com/office/powerpoint/2010/main" val="2077211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287</a:t>
            </a:fld>
            <a:endParaRPr lang="en-US" altLang="ja-JP"/>
          </a:p>
        </p:txBody>
      </p:sp>
    </p:spTree>
    <p:extLst>
      <p:ext uri="{BB962C8B-B14F-4D97-AF65-F5344CB8AC3E}">
        <p14:creationId xmlns:p14="http://schemas.microsoft.com/office/powerpoint/2010/main" val="19748064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288</a:t>
            </a:fld>
            <a:endParaRPr lang="en-US" altLang="ja-JP"/>
          </a:p>
        </p:txBody>
      </p:sp>
    </p:spTree>
    <p:extLst>
      <p:ext uri="{BB962C8B-B14F-4D97-AF65-F5344CB8AC3E}">
        <p14:creationId xmlns:p14="http://schemas.microsoft.com/office/powerpoint/2010/main" val="1264019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289</a:t>
            </a:fld>
            <a:endParaRPr lang="en-US" altLang="ja-JP"/>
          </a:p>
        </p:txBody>
      </p:sp>
    </p:spTree>
    <p:extLst>
      <p:ext uri="{BB962C8B-B14F-4D97-AF65-F5344CB8AC3E}">
        <p14:creationId xmlns:p14="http://schemas.microsoft.com/office/powerpoint/2010/main" val="18210663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290</a:t>
            </a:fld>
            <a:endParaRPr lang="en-US" altLang="ja-JP"/>
          </a:p>
        </p:txBody>
      </p:sp>
    </p:spTree>
    <p:extLst>
      <p:ext uri="{BB962C8B-B14F-4D97-AF65-F5344CB8AC3E}">
        <p14:creationId xmlns:p14="http://schemas.microsoft.com/office/powerpoint/2010/main" val="1859639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291</a:t>
            </a:fld>
            <a:endParaRPr lang="en-US" altLang="ja-JP"/>
          </a:p>
        </p:txBody>
      </p:sp>
    </p:spTree>
    <p:extLst>
      <p:ext uri="{BB962C8B-B14F-4D97-AF65-F5344CB8AC3E}">
        <p14:creationId xmlns:p14="http://schemas.microsoft.com/office/powerpoint/2010/main" val="1999337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extLst>
      <p:ext uri="{BB962C8B-B14F-4D97-AF65-F5344CB8AC3E}">
        <p14:creationId xmlns:p14="http://schemas.microsoft.com/office/powerpoint/2010/main" val="5215953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292</a:t>
            </a:fld>
            <a:endParaRPr lang="en-US" altLang="ja-JP"/>
          </a:p>
        </p:txBody>
      </p:sp>
    </p:spTree>
    <p:extLst>
      <p:ext uri="{BB962C8B-B14F-4D97-AF65-F5344CB8AC3E}">
        <p14:creationId xmlns:p14="http://schemas.microsoft.com/office/powerpoint/2010/main" val="181598304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293</a:t>
            </a:fld>
            <a:endParaRPr lang="en-US" altLang="ja-JP"/>
          </a:p>
        </p:txBody>
      </p:sp>
    </p:spTree>
    <p:extLst>
      <p:ext uri="{BB962C8B-B14F-4D97-AF65-F5344CB8AC3E}">
        <p14:creationId xmlns:p14="http://schemas.microsoft.com/office/powerpoint/2010/main" val="8601448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294</a:t>
            </a:fld>
            <a:endParaRPr lang="en-US" altLang="ja-JP"/>
          </a:p>
        </p:txBody>
      </p:sp>
    </p:spTree>
    <p:extLst>
      <p:ext uri="{BB962C8B-B14F-4D97-AF65-F5344CB8AC3E}">
        <p14:creationId xmlns:p14="http://schemas.microsoft.com/office/powerpoint/2010/main" val="36453149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295</a:t>
            </a:fld>
            <a:endParaRPr lang="en-US" altLang="ja-JP"/>
          </a:p>
        </p:txBody>
      </p:sp>
    </p:spTree>
    <p:extLst>
      <p:ext uri="{BB962C8B-B14F-4D97-AF65-F5344CB8AC3E}">
        <p14:creationId xmlns:p14="http://schemas.microsoft.com/office/powerpoint/2010/main" val="81382338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296</a:t>
            </a:fld>
            <a:endParaRPr lang="en-US" altLang="ja-JP"/>
          </a:p>
        </p:txBody>
      </p:sp>
    </p:spTree>
    <p:extLst>
      <p:ext uri="{BB962C8B-B14F-4D97-AF65-F5344CB8AC3E}">
        <p14:creationId xmlns:p14="http://schemas.microsoft.com/office/powerpoint/2010/main" val="5079465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297</a:t>
            </a:fld>
            <a:endParaRPr lang="en-US" altLang="ja-JP"/>
          </a:p>
        </p:txBody>
      </p:sp>
    </p:spTree>
    <p:extLst>
      <p:ext uri="{BB962C8B-B14F-4D97-AF65-F5344CB8AC3E}">
        <p14:creationId xmlns:p14="http://schemas.microsoft.com/office/powerpoint/2010/main" val="103621546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298</a:t>
            </a:fld>
            <a:endParaRPr lang="en-US" altLang="ja-JP"/>
          </a:p>
        </p:txBody>
      </p:sp>
    </p:spTree>
    <p:extLst>
      <p:ext uri="{BB962C8B-B14F-4D97-AF65-F5344CB8AC3E}">
        <p14:creationId xmlns:p14="http://schemas.microsoft.com/office/powerpoint/2010/main" val="132319926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299</a:t>
            </a:fld>
            <a:endParaRPr lang="en-US" altLang="ja-JP"/>
          </a:p>
        </p:txBody>
      </p:sp>
    </p:spTree>
    <p:extLst>
      <p:ext uri="{BB962C8B-B14F-4D97-AF65-F5344CB8AC3E}">
        <p14:creationId xmlns:p14="http://schemas.microsoft.com/office/powerpoint/2010/main" val="1255237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extLst>
      <p:ext uri="{BB962C8B-B14F-4D97-AF65-F5344CB8AC3E}">
        <p14:creationId xmlns:p14="http://schemas.microsoft.com/office/powerpoint/2010/main" val="294702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extLst>
      <p:ext uri="{BB962C8B-B14F-4D97-AF65-F5344CB8AC3E}">
        <p14:creationId xmlns:p14="http://schemas.microsoft.com/office/powerpoint/2010/main" val="1726956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extLst>
      <p:ext uri="{BB962C8B-B14F-4D97-AF65-F5344CB8AC3E}">
        <p14:creationId xmlns:p14="http://schemas.microsoft.com/office/powerpoint/2010/main" val="336465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extLst>
      <p:ext uri="{BB962C8B-B14F-4D97-AF65-F5344CB8AC3E}">
        <p14:creationId xmlns:p14="http://schemas.microsoft.com/office/powerpoint/2010/main" val="86102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extLst>
      <p:ext uri="{BB962C8B-B14F-4D97-AF65-F5344CB8AC3E}">
        <p14:creationId xmlns:p14="http://schemas.microsoft.com/office/powerpoint/2010/main" val="278722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57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Mar-2015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46877" y="332601"/>
            <a:ext cx="339862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802.11-13-1186r27</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p14="http://schemas.microsoft.com/office/powerpoint/2010/main"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228600"/>
          </a:xfrm>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extLst>
              <p:ext uri="{D42A27DB-BD31-4B8C-83A1-F6EECF244321}">
                <p14:modId xmlns:p14="http://schemas.microsoft.com/office/powerpoint/2010/main" val="155789224"/>
              </p:ext>
            </p:extLst>
          </p:nvPr>
        </p:nvGraphicFramePr>
        <p:xfrm>
          <a:off x="224525" y="1258253"/>
          <a:ext cx="8771149" cy="4937760"/>
        </p:xfrm>
        <a:graphic>
          <a:graphicData uri="http://schemas.openxmlformats.org/drawingml/2006/table">
            <a:tbl>
              <a:tblPr firstRow="1" bandRow="1">
                <a:tableStyleId>{5940675A-B579-460E-94D1-54222C63F5DA}</a:tableStyleId>
              </a:tblPr>
              <a:tblGrid>
                <a:gridCol w="1540787"/>
                <a:gridCol w="1873808"/>
                <a:gridCol w="2130266"/>
                <a:gridCol w="1540787"/>
                <a:gridCol w="1685501"/>
              </a:tblGrid>
              <a:tr h="32288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2288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2288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2288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2288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2288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5573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22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5573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22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r h="322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smtClean="0"/>
                    </a:p>
                  </a:txBody>
                  <a:tcPr/>
                </a:tc>
                <a:tc>
                  <a:txBody>
                    <a:bodyPr/>
                    <a:lstStyle/>
                    <a:p>
                      <a:r>
                        <a:rPr kumimoji="1" lang="en-US" altLang="ja-JP" dirty="0" smtClean="0"/>
                        <a:t>2015-03-Berlin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#225-</a:t>
                      </a:r>
                      <a:endParaRPr kumimoji="1" lang="ja-JP" altLang="en-US" dirty="0"/>
                    </a:p>
                  </a:txBody>
                  <a:tcPr/>
                </a:tc>
              </a:tr>
              <a:tr h="322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2015-05-Vancouver</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#262-</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“2015-01-Atlanta-10” tab of 11-14-1351-27-00ai-TGai-LB204-comments-for-Draft-3-0.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“Mon-AM1” tab of 11-15/0298r3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11-15/401r1</a:t>
            </a:r>
          </a:p>
          <a:p>
            <a:endParaRPr lang="en-US" altLang="ja-JP" dirty="0" smtClean="0"/>
          </a:p>
          <a:p>
            <a:endParaRPr lang="en-US" altLang="ja-JP" dirty="0" smtClean="0"/>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Result (Y/N/A): 8/0/2</a:t>
            </a:r>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#228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a:t>
            </a:r>
            <a:r>
              <a:rPr lang="en-US" altLang="ja-JP" dirty="0" err="1" smtClean="0"/>
              <a:t>Geroge</a:t>
            </a:r>
            <a:r>
              <a:rPr lang="en-US" altLang="ja-JP" dirty="0" smtClean="0"/>
              <a:t> </a:t>
            </a:r>
            <a:r>
              <a:rPr lang="en-US" altLang="ja-JP" dirty="0" err="1" smtClean="0"/>
              <a:t>Cherian</a:t>
            </a:r>
            <a:r>
              <a:rPr lang="en-US" altLang="ja-JP" dirty="0" smtClean="0"/>
              <a:t>” tab of 11-15/0421r01.</a:t>
            </a:r>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y/n/a:9/0/2</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244</a:t>
            </a:fld>
            <a:endParaRPr lang="en-US" altLang="ja-JP"/>
          </a:p>
        </p:txBody>
      </p:sp>
    </p:spTree>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Instruct the editor to incorporate 11-15/291r1 in the draft,</a:t>
            </a:r>
          </a:p>
          <a:p>
            <a:pPr lvl="1"/>
            <a:r>
              <a:rPr lang="en-US" altLang="ja-JP" dirty="0" smtClean="0"/>
              <a:t>and approve the comment resolution for CID 7267 to be set to "REVISED:  a corresponding protocol has been added; </a:t>
            </a:r>
          </a:p>
          <a:p>
            <a:pPr lvl="2"/>
            <a:r>
              <a:rPr lang="en-US" altLang="ja-JP" dirty="0" smtClean="0"/>
              <a:t> See 11-15/291r1 for details</a:t>
            </a:r>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y/n/a:</a:t>
            </a:r>
            <a:r>
              <a:rPr lang="en-US" altLang="ja-JP" strike="sngStrike" dirty="0" smtClean="0"/>
              <a:t>6/0/9 </a:t>
            </a:r>
            <a:r>
              <a:rPr lang="en-US" altLang="ja-JP" dirty="0" smtClean="0"/>
              <a:t>5/0/1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245</a:t>
            </a:fld>
            <a:endParaRPr lang="en-US" altLang="ja-JP"/>
          </a:p>
        </p:txBody>
      </p:sp>
    </p:spTree>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a:t>
            </a:r>
            <a:endParaRPr lang="ja-JP" altLang="en-US" dirty="0"/>
          </a:p>
        </p:txBody>
      </p:sp>
      <p:sp>
        <p:nvSpPr>
          <p:cNvPr id="3" name="コンテンツ プレースホルダ 2"/>
          <p:cNvSpPr>
            <a:spLocks noGrp="1"/>
          </p:cNvSpPr>
          <p:nvPr>
            <p:ph idx="1"/>
          </p:nvPr>
        </p:nvSpPr>
        <p:spPr>
          <a:xfrm>
            <a:off x="685800" y="1752600"/>
            <a:ext cx="8458200" cy="4800600"/>
          </a:xfrm>
        </p:spPr>
        <p:txBody>
          <a:bodyPr/>
          <a:lstStyle/>
          <a:p>
            <a:r>
              <a:rPr lang="en-US" altLang="ja-JP" dirty="0" smtClean="0"/>
              <a:t>Move to:</a:t>
            </a:r>
          </a:p>
          <a:p>
            <a:r>
              <a:rPr lang="en-US" altLang="ja-JP" dirty="0" smtClean="0"/>
              <a:t>Amend the motion text of motion #229 as the follows,</a:t>
            </a:r>
          </a:p>
          <a:p>
            <a:pPr lvl="1"/>
            <a:r>
              <a:rPr lang="en-US" altLang="ja-JP" dirty="0" smtClean="0"/>
              <a:t> Instruct the editor to incorporate 11-15/291r</a:t>
            </a:r>
            <a:r>
              <a:rPr lang="en-US" altLang="ja-JP" strike="sngStrike" dirty="0" smtClean="0"/>
              <a:t>0</a:t>
            </a:r>
            <a:r>
              <a:rPr lang="en-US" altLang="ja-JP" dirty="0" smtClean="0"/>
              <a:t>1 in the draft,</a:t>
            </a:r>
          </a:p>
          <a:p>
            <a:pPr lvl="1"/>
            <a:r>
              <a:rPr lang="en-US" altLang="ja-JP" dirty="0" smtClean="0"/>
              <a:t>and approve the comment resolution for CID 7267 to be set to "REVISED:  a corresponding protocol has been added; </a:t>
            </a:r>
          </a:p>
          <a:p>
            <a:pPr lvl="2"/>
            <a:r>
              <a:rPr lang="en-US" altLang="ja-JP" dirty="0" smtClean="0"/>
              <a:t> See 11-15/291r</a:t>
            </a:r>
            <a:r>
              <a:rPr lang="en-US" altLang="ja-JP" strike="sngStrike" dirty="0" smtClean="0"/>
              <a:t>0</a:t>
            </a:r>
            <a:r>
              <a:rPr lang="en-US" altLang="ja-JP" dirty="0" smtClean="0"/>
              <a:t>1 for details</a:t>
            </a:r>
          </a:p>
          <a:p>
            <a:pPr lvl="2"/>
            <a:endParaRPr lang="en-US" altLang="ja-JP" dirty="0" smtClean="0"/>
          </a:p>
          <a:p>
            <a:r>
              <a:rPr lang="en-US" altLang="ja-JP" dirty="0" smtClean="0"/>
              <a:t>Moved:  Dan Harkins</a:t>
            </a:r>
          </a:p>
          <a:p>
            <a:r>
              <a:rPr lang="en-US" altLang="ja-JP" dirty="0" smtClean="0"/>
              <a:t>Seconded: Peter Yee</a:t>
            </a:r>
          </a:p>
          <a:p>
            <a:r>
              <a:rPr lang="en-US" altLang="ja-JP" dirty="0" smtClean="0"/>
              <a:t>y/n/a: 6/0/1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246</a:t>
            </a:fld>
            <a:endParaRPr lang="en-US" altLang="ja-JP"/>
          </a:p>
        </p:txBody>
      </p:sp>
    </p:spTree>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a:t>
            </a:r>
            <a:r>
              <a:rPr lang="en-US" altLang="ja-JP" dirty="0" err="1" smtClean="0"/>
              <a:t>pol</a:t>
            </a:r>
            <a:endParaRPr lang="ja-JP" altLang="en-US" dirty="0"/>
          </a:p>
        </p:txBody>
      </p:sp>
      <p:sp>
        <p:nvSpPr>
          <p:cNvPr id="3" name="コンテンツ プレースホルダ 2"/>
          <p:cNvSpPr>
            <a:spLocks noGrp="1"/>
          </p:cNvSpPr>
          <p:nvPr>
            <p:ph idx="1"/>
          </p:nvPr>
        </p:nvSpPr>
        <p:spPr/>
        <p:txBody>
          <a:bodyPr/>
          <a:lstStyle/>
          <a:p>
            <a:r>
              <a:rPr lang="en-US" altLang="ja-JP" dirty="0" smtClean="0"/>
              <a:t>Are you in favor of deleting from the draft the features related to differential link set-up ?</a:t>
            </a:r>
          </a:p>
          <a:p>
            <a:endParaRPr lang="en-US" altLang="ja-JP" dirty="0" smtClean="0"/>
          </a:p>
          <a:p>
            <a:r>
              <a:rPr lang="en-US" altLang="ja-JP" dirty="0" smtClean="0"/>
              <a:t>Y 2</a:t>
            </a:r>
          </a:p>
          <a:p>
            <a:r>
              <a:rPr lang="en-US" altLang="ja-JP" dirty="0" smtClean="0"/>
              <a:t>N 4</a:t>
            </a:r>
          </a:p>
        </p:txBody>
      </p:sp>
      <p:sp>
        <p:nvSpPr>
          <p:cNvPr id="4" name="日付プレースホルダ 3"/>
          <p:cNvSpPr>
            <a:spLocks noGrp="1"/>
          </p:cNvSpPr>
          <p:nvPr>
            <p:ph type="dt" sz="half" idx="10"/>
          </p:nvPr>
        </p:nvSpPr>
        <p:spPr>
          <a:xfrm>
            <a:off x="696913" y="332601"/>
            <a:ext cx="965709" cy="276999"/>
          </a:xfrm>
        </p:spPr>
        <p:txBody>
          <a:bodyPr/>
          <a:lstStyle/>
          <a:p>
            <a:pPr>
              <a:defRPr/>
            </a:pPr>
            <a:r>
              <a:rPr lang="en-US" dirty="0" smtClean="0"/>
              <a:t>Mar-2015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247</a:t>
            </a:fld>
            <a:endParaRPr lang="en-US" altLang="ja-JP"/>
          </a:p>
        </p:txBody>
      </p:sp>
    </p:spTree>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11-15/386r2 </a:t>
            </a:r>
          </a:p>
          <a:p>
            <a:pPr lvl="1"/>
            <a:r>
              <a:rPr lang="en-US" altLang="ja-JP" dirty="0" smtClean="0"/>
              <a:t>and instruct the editor to incorporate the resulting changes as shown in 11-15/297r2</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Seconded:Santosh</a:t>
            </a:r>
            <a:r>
              <a:rPr lang="en-US" altLang="ja-JP" dirty="0" smtClean="0"/>
              <a:t> </a:t>
            </a:r>
            <a:r>
              <a:rPr lang="en-US" altLang="ja-JP" dirty="0" err="1" smtClean="0"/>
              <a:t>Pandey</a:t>
            </a:r>
            <a:endParaRPr lang="en-US" altLang="ja-JP" dirty="0" smtClean="0"/>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248</a:t>
            </a:fld>
            <a:endParaRPr lang="en-US" altLang="ja-JP"/>
          </a:p>
        </p:txBody>
      </p:sp>
    </p:spTree>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11-15/406r1.</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249</a:t>
            </a:fld>
            <a:endParaRPr lang="en-US" altLang="ja-JP"/>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"Marc </a:t>
            </a:r>
            <a:r>
              <a:rPr lang="en-US" altLang="ja-JP" dirty="0" err="1" smtClean="0"/>
              <a:t>Emmelmann</a:t>
            </a:r>
            <a:r>
              <a:rPr lang="en-US" altLang="ja-JP" dirty="0" smtClean="0"/>
              <a:t> tab" of 11-15/299r3</a:t>
            </a:r>
          </a:p>
          <a:p>
            <a:r>
              <a:rPr lang="en-US" altLang="ja-JP" dirty="0" smtClean="0"/>
              <a:t>Moved:  Lee Armstrong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250</a:t>
            </a:fld>
            <a:endParaRPr lang="en-US" altLang="ja-JP"/>
          </a:p>
        </p:txBody>
      </p:sp>
    </p:spTree>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Move to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11-15/0323r2</a:t>
            </a:r>
          </a:p>
          <a:p>
            <a:pPr lvl="1"/>
            <a:r>
              <a:rPr lang="en-US" altLang="ja-JP" dirty="0" smtClean="0"/>
              <a:t>and instruct the editor to incorporate the resulting changes as shown in 11-15/0324r2  except for CIDs: 7146, 7083, 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251</a:t>
            </a:fld>
            <a:endParaRPr lang="en-US" altLang="ja-JP"/>
          </a:p>
        </p:txBody>
      </p:sp>
    </p:spTree>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11-15/0422r1</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r>
              <a:rPr lang="en-US" altLang="ja-JP" dirty="0" smtClean="0"/>
              <a:t>y/n/a:6/0/0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252</a:t>
            </a:fld>
            <a:endParaRPr lang="en-US" altLang="ja-JP"/>
          </a:p>
        </p:txBody>
      </p:sp>
    </p:spTree>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“Fragmentation” and “Element format” tab of  11-15/0298r4</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7/0/1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253</a:t>
            </a:fld>
            <a:endParaRPr lang="en-US" altLang="ja-JP"/>
          </a:p>
        </p:txBody>
      </p:sp>
    </p:spTree>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#236</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#229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254</a:t>
            </a:fld>
            <a:endParaRPr lang="en-US" altLang="ja-JP"/>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“George </a:t>
            </a:r>
            <a:r>
              <a:rPr lang="en-US" altLang="ja-JP" dirty="0" err="1" smtClean="0"/>
              <a:t>Cherian</a:t>
            </a:r>
            <a:r>
              <a:rPr lang="en-US" altLang="ja-JP" dirty="0" smtClean="0"/>
              <a:t>” tab of  11-15/0436r0</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err="1" smtClean="0"/>
              <a:t>y</a:t>
            </a:r>
            <a:r>
              <a:rPr lang="en-US" altLang="ja-JP" dirty="0" smtClean="0"/>
              <a:t>/n/a: 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255</a:t>
            </a:fld>
            <a:endParaRPr lang="en-US" altLang="ja-JP"/>
          </a:p>
        </p:txBody>
      </p:sp>
    </p:spTree>
  </p:cSld>
  <p:clrMapOvr>
    <a:masterClrMapping/>
  </p:clrMapOvr>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“Clause 10.45.3.1” and “GTK KDE”  tab of  11-15/0298r6.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smtClean="0"/>
              <a:t>y/n/a:6/0/2 </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256</a:t>
            </a:fld>
            <a:endParaRPr lang="en-US" altLang="ja-JP"/>
          </a:p>
        </p:txBody>
      </p:sp>
    </p:spTree>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11-15/0439r0 except CID7288.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endParaRPr lang="en-US" altLang="ja-JP" dirty="0" smtClean="0"/>
          </a:p>
          <a:p>
            <a:r>
              <a:rPr lang="en-US" altLang="ja-JP" dirty="0" smtClean="0"/>
              <a:t>y/n/a: 5/0/1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257</a:t>
            </a:fld>
            <a:endParaRPr lang="en-US" altLang="ja-JP"/>
          </a:p>
        </p:txBody>
      </p:sp>
    </p:spTree>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alternative described in  11-15/0442r0 do you prefer?</a:t>
            </a:r>
          </a:p>
          <a:p>
            <a:r>
              <a:rPr lang="en-US" altLang="ja-JP" dirty="0" smtClean="0"/>
              <a:t>Option A:	1</a:t>
            </a:r>
          </a:p>
          <a:p>
            <a:r>
              <a:rPr lang="en-US" altLang="ja-JP" dirty="0" smtClean="0"/>
              <a:t>Option B:  2</a:t>
            </a:r>
            <a:endParaRPr lang="ja-JP" altLang="en-US" dirty="0"/>
          </a:p>
        </p:txBody>
      </p:sp>
      <p:sp>
        <p:nvSpPr>
          <p:cNvPr id="4" name="日付プレースホルダ 3"/>
          <p:cNvSpPr>
            <a:spLocks noGrp="1"/>
          </p:cNvSpPr>
          <p:nvPr>
            <p:ph type="dt" sz="half" idx="10"/>
          </p:nvPr>
        </p:nvSpPr>
        <p:spPr>
          <a:xfrm>
            <a:off x="696913" y="332601"/>
            <a:ext cx="1181776"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258</a:t>
            </a:fld>
            <a:endParaRPr lang="en-US" altLang="ja-JP"/>
          </a:p>
        </p:txBody>
      </p:sp>
    </p:spTree>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“Dan Harkins” tab of  11-15/0438r1.</a:t>
            </a:r>
          </a:p>
          <a:p>
            <a:pPr lvl="1"/>
            <a:r>
              <a:rPr lang="en-US" altLang="ja-JP" dirty="0" smtClean="0"/>
              <a:t> and instruct the editor to incorporate 11-15/0437r1 in the draft,</a:t>
            </a:r>
          </a:p>
          <a:p>
            <a:r>
              <a:rPr lang="en-US" altLang="ja-JP" dirty="0" smtClean="0"/>
              <a:t>Moved:  Dan Harkins</a:t>
            </a:r>
          </a:p>
          <a:p>
            <a:r>
              <a:rPr lang="en-US" altLang="ja-JP" dirty="0" err="1" smtClean="0"/>
              <a:t>Seconded:Rob</a:t>
            </a:r>
            <a:r>
              <a:rPr lang="en-US" altLang="ja-JP" dirty="0" smtClean="0"/>
              <a:t> Sun</a:t>
            </a:r>
          </a:p>
          <a:p>
            <a:r>
              <a:rPr lang="en-US" altLang="ja-JP" dirty="0" smtClean="0"/>
              <a:t>y/n/a:11/0/1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259</a:t>
            </a:fld>
            <a:endParaRPr lang="en-US" altLang="ja-JP"/>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Jeongki</a:t>
            </a:r>
            <a:r>
              <a:rPr lang="en-US" altLang="ja-JP" dirty="0" smtClean="0"/>
              <a:t> Kim” tab of  11-15/0435r1.</a:t>
            </a:r>
          </a:p>
          <a:p>
            <a:pPr lvl="1"/>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err="1" smtClean="0"/>
              <a:t>Seconded:Xiaofei</a:t>
            </a:r>
            <a:r>
              <a:rPr lang="en-US" altLang="ja-JP" dirty="0" smtClean="0"/>
              <a:t> Wang</a:t>
            </a:r>
          </a:p>
          <a:p>
            <a:r>
              <a:rPr lang="en-US" altLang="ja-JP" dirty="0" smtClean="0"/>
              <a:t>y/n/a:9/0/3</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260</a:t>
            </a:fld>
            <a:endParaRPr lang="en-US" altLang="ja-JP"/>
          </a:p>
        </p:txBody>
      </p:sp>
    </p:spTree>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7200"/>
          </a:xfrm>
        </p:spPr>
        <p:txBody>
          <a:bodyPr/>
          <a:lstStyle/>
          <a:p>
            <a:r>
              <a:rPr lang="en-US" altLang="ja-JP" dirty="0" smtClean="0"/>
              <a:t>Motion #242</a:t>
            </a:r>
            <a:endParaRPr lang="ja-JP" altLang="en-US" dirty="0"/>
          </a:p>
        </p:txBody>
      </p:sp>
      <p:sp>
        <p:nvSpPr>
          <p:cNvPr id="3" name="コンテンツ プレースホルダ 2"/>
          <p:cNvSpPr>
            <a:spLocks noGrp="1"/>
          </p:cNvSpPr>
          <p:nvPr>
            <p:ph idx="1"/>
          </p:nvPr>
        </p:nvSpPr>
        <p:spPr>
          <a:xfrm>
            <a:off x="685800" y="1371600"/>
            <a:ext cx="8229600" cy="5486400"/>
          </a:xfrm>
        </p:spPr>
        <p:txBody>
          <a:bodyPr/>
          <a:lstStyle/>
          <a:p>
            <a:r>
              <a:rPr lang="en-US" altLang="ja-JP" dirty="0" smtClean="0"/>
              <a:t>Move to:</a:t>
            </a:r>
          </a:p>
          <a:p>
            <a:pPr lvl="1"/>
            <a:r>
              <a:rPr lang="en-US" altLang="ja-JP" dirty="0" smtClean="0"/>
              <a:t>Approve the comment resolutions as contained in the “Rob Sun” tab of  11-15/0428r7 except CID7416.</a:t>
            </a:r>
          </a:p>
          <a:p>
            <a:r>
              <a:rPr lang="en-US" altLang="ja-JP" dirty="0" smtClean="0"/>
              <a:t>Moved:  Rob Sun</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smtClean="0"/>
              <a:t>y/n/a: 10/0/2</a:t>
            </a:r>
          </a:p>
          <a:p>
            <a:r>
              <a:rPr lang="en-US" altLang="ja-JP" dirty="0" smtClean="0"/>
              <a:t>2</a:t>
            </a:r>
            <a:r>
              <a:rPr lang="en-US" altLang="ja-JP" baseline="30000" dirty="0" smtClean="0"/>
              <a:t>nd</a:t>
            </a:r>
            <a:r>
              <a:rPr lang="en-US" altLang="ja-JP" dirty="0" smtClean="0"/>
              <a:t> motion #242a</a:t>
            </a:r>
          </a:p>
          <a:p>
            <a:pPr lvl="1"/>
            <a:r>
              <a:rPr lang="en-US" altLang="ja-JP" dirty="0" smtClean="0"/>
              <a:t>Move to amend the motion text as “Approve the comment resolutions as contained in the “Rob Sun” tab of  11-15/0428r7 except CID7416”</a:t>
            </a:r>
          </a:p>
          <a:p>
            <a:pPr lvl="1"/>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lvl="1"/>
            <a:r>
              <a:rPr lang="en-US" altLang="ja-JP" dirty="0" smtClean="0"/>
              <a:t>Seconded:  Dan Harkins</a:t>
            </a:r>
          </a:p>
          <a:p>
            <a:pPr lvl="1"/>
            <a:r>
              <a:rPr lang="en-US" altLang="ja-JP" dirty="0" err="1" smtClean="0"/>
              <a:t>y</a:t>
            </a:r>
            <a:r>
              <a:rPr lang="en-US" altLang="ja-JP" dirty="0" smtClean="0"/>
              <a:t>/n/a: 9/0/2</a:t>
            </a:r>
          </a:p>
          <a:p>
            <a:endParaRPr lang="en-US" altLang="ja-JP" dirty="0" smtClean="0"/>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261</a:t>
            </a:fld>
            <a:endParaRPr lang="en-US" altLang="ja-JP"/>
          </a:p>
        </p:txBody>
      </p:sp>
    </p:spTree>
  </p:cSld>
  <p:clrMapOvr>
    <a:masterClrMapping/>
  </p:clrMapOvr>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"2015-03-Berlin-02" tab of 11-15/281r11.</a:t>
            </a:r>
          </a:p>
          <a:p>
            <a:pPr lvl="1"/>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y/n/a: 6/0/1</a:t>
            </a:r>
            <a:endParaRPr lang="en-US" altLang="ja-JP" strike="sngStrike" dirty="0" smtClean="0"/>
          </a:p>
          <a:p>
            <a:r>
              <a:rPr lang="en-US" altLang="ja-JP" dirty="0" smtClean="0"/>
              <a:t>Move to postpone until Thursday AM1</a:t>
            </a:r>
          </a:p>
          <a:p>
            <a:pPr lvl="1"/>
            <a:r>
              <a:rPr lang="en-US" altLang="ja-JP" dirty="0" smtClean="0">
                <a:solidFill>
                  <a:srgbClr val="000000"/>
                </a:solidFill>
                <a:ea typeface="ＭＳ Ｐゴシック" pitchFamily="-84" charset="-128"/>
                <a:cs typeface="ＭＳ Ｐゴシック" pitchFamily="-84" charset="-128"/>
              </a:rPr>
              <a:t>Approved  by unanimous consent</a:t>
            </a:r>
            <a:endParaRPr lang="en-US" altLang="ja-JP" dirty="0" smtClean="0">
              <a:cs typeface="ＭＳ Ｐゴシック" pitchFamily="-84" charset="-128"/>
            </a:endParaRPr>
          </a:p>
          <a:p>
            <a:r>
              <a:rPr lang="en-US" altLang="ja-JP" dirty="0" smtClean="0">
                <a:cs typeface="ＭＳ Ｐゴシック" pitchFamily="-84" charset="-128"/>
              </a:rPr>
              <a:t>Note: DCN rev was revised by Motion 243b</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262</a:t>
            </a:fld>
            <a:endParaRPr lang="en-US" altLang="ja-JP"/>
          </a:p>
        </p:txBody>
      </p:sp>
    </p:spTree>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#243b</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Motion text of motion #243 as follows:</a:t>
            </a:r>
          </a:p>
          <a:p>
            <a:pPr lvl="1"/>
            <a:r>
              <a:rPr lang="en-US" altLang="ja-JP" dirty="0" smtClean="0"/>
              <a:t>Approve the comment resolutions as contained in the "2015-03-Berlin-02" tab of 11-15/281r</a:t>
            </a:r>
            <a:r>
              <a:rPr lang="en-US" altLang="ja-JP" strike="sngStrike" dirty="0" smtClean="0"/>
              <a:t>10</a:t>
            </a:r>
            <a:r>
              <a:rPr lang="en-US" altLang="ja-JP" dirty="0" smtClean="0"/>
              <a:t>11.</a:t>
            </a:r>
          </a:p>
          <a:p>
            <a:pPr lvl="1"/>
            <a:endParaRPr lang="en-US" altLang="ja-JP" dirty="0" smtClean="0"/>
          </a:p>
          <a:p>
            <a:r>
              <a:rPr lang="en-US" altLang="ja-JP" dirty="0" err="1" smtClean="0"/>
              <a:t>Moved:Marc</a:t>
            </a:r>
            <a:r>
              <a:rPr lang="en-US" altLang="ja-JP" dirty="0" smtClean="0"/>
              <a:t> </a:t>
            </a:r>
            <a:r>
              <a:rPr lang="en-US" altLang="ja-JP" dirty="0" err="1" smtClean="0"/>
              <a:t>Emmelmann</a:t>
            </a:r>
            <a:endParaRPr lang="en-US" altLang="ja-JP" dirty="0" smtClean="0"/>
          </a:p>
          <a:p>
            <a:r>
              <a:rPr lang="en-US" altLang="ja-JP" dirty="0" smtClean="0"/>
              <a:t>Seconded: Ping Fang</a:t>
            </a:r>
          </a:p>
          <a:p>
            <a:r>
              <a:rPr lang="en-US" altLang="ja-JP" dirty="0" smtClean="0"/>
              <a:t>y/n/a: 5/0/1</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263</a:t>
            </a:fld>
            <a:endParaRPr lang="en-US" altLang="ja-JP"/>
          </a:p>
        </p:txBody>
      </p:sp>
    </p:spTree>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#244</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11-15/0434r1.</a:t>
            </a:r>
          </a:p>
          <a:p>
            <a:r>
              <a:rPr lang="en-US" altLang="ja-JP" dirty="0" smtClean="0"/>
              <a:t>Moved: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Seconded:Ping</a:t>
            </a:r>
            <a:r>
              <a:rPr lang="en-US" altLang="ja-JP" dirty="0" smtClean="0"/>
              <a:t> Fang</a:t>
            </a:r>
          </a:p>
          <a:p>
            <a:r>
              <a:rPr lang="en-US" altLang="ja-JP" dirty="0" smtClean="0"/>
              <a:t>y/n/a:9/0/1</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264</a:t>
            </a:fld>
            <a:endParaRPr lang="en-US" altLang="ja-JP"/>
          </a:p>
        </p:txBody>
      </p:sp>
    </p:spTree>
  </p:cSld>
  <p:clrMapOvr>
    <a:masterClrMapping/>
  </p:clrMapOvr>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#245</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“2015-03-12”  tab of 11-15/0440r2</a:t>
            </a:r>
          </a:p>
          <a:p>
            <a:r>
              <a:rPr lang="en-US" altLang="ja-JP" dirty="0" smtClean="0"/>
              <a:t>Moved:  </a:t>
            </a:r>
            <a:r>
              <a:rPr lang="en-US" altLang="ja-JP" dirty="0" err="1" smtClean="0"/>
              <a:t>Xiaofei</a:t>
            </a:r>
            <a:r>
              <a:rPr lang="en-US" altLang="ja-JP" dirty="0" smtClean="0"/>
              <a:t> Wang</a:t>
            </a:r>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265</a:t>
            </a:fld>
            <a:endParaRPr lang="en-US" altLang="ja-JP"/>
          </a:p>
        </p:txBody>
      </p:sp>
    </p:spTree>
  </p:cSld>
  <p:clrMapOvr>
    <a:masterClrMapping/>
  </p:clrMapOvr>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Should P802.11ai optionally provide sufficient   information in FILS Discovery frame to allow non-AP STA to select between FILS and FT?</a:t>
            </a:r>
          </a:p>
          <a:p>
            <a:r>
              <a:rPr lang="en-US" altLang="ja-JP" dirty="0" smtClean="0"/>
              <a:t>Yes 5</a:t>
            </a:r>
          </a:p>
          <a:p>
            <a:r>
              <a:rPr lang="en-US" altLang="ja-JP" dirty="0" smtClean="0"/>
              <a:t>No 1</a:t>
            </a:r>
          </a:p>
          <a:p>
            <a:pPr>
              <a:buNone/>
            </a:pPr>
            <a:endParaRPr lang="en-US" altLang="ja-JP"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266</a:t>
            </a:fld>
            <a:endParaRPr lang="en-US" altLang="ja-JP"/>
          </a:p>
        </p:txBody>
      </p:sp>
    </p:spTree>
  </p:cSld>
  <p:clrMapOvr>
    <a:masterClrMapping/>
  </p:clrMapOvr>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y/n/a: </a:t>
            </a:r>
            <a:r>
              <a:rPr lang="en-US" altLang="ja-JP" strike="sngStrike" dirty="0" smtClean="0"/>
              <a:t>9/0/0</a:t>
            </a:r>
            <a:r>
              <a:rPr lang="en-US" altLang="ja-JP" dirty="0" smtClean="0"/>
              <a:t> 5/0/0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267</a:t>
            </a:fld>
            <a:endParaRPr lang="en-US" altLang="ja-JP"/>
          </a:p>
        </p:txBody>
      </p:sp>
    </p:spTree>
  </p:cSld>
  <p:clrMapOvr>
    <a:masterClrMapping/>
  </p:clrMapOvr>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r>
              <a:rPr lang="en-US" altLang="ja-JP" dirty="0" smtClean="0"/>
              <a:t>Amend Motion text of motion #246 as follows:</a:t>
            </a:r>
          </a:p>
          <a:p>
            <a:pPr lvl="1"/>
            <a:r>
              <a:rPr lang="en-US" altLang="ja-JP" dirty="0" err="1" smtClean="0"/>
              <a:t>Aprove</a:t>
            </a:r>
            <a:r>
              <a:rPr lang="en-US" altLang="ja-JP" dirty="0" smtClean="0"/>
              <a:t>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err="1" smtClean="0"/>
              <a:t>Moved:Ping</a:t>
            </a:r>
            <a:r>
              <a:rPr lang="en-US" altLang="ja-JP" dirty="0" smtClean="0"/>
              <a:t> Fang</a:t>
            </a:r>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268</a:t>
            </a:fld>
            <a:endParaRPr lang="en-US" altLang="ja-JP"/>
          </a:p>
        </p:txBody>
      </p:sp>
    </p:spTree>
  </p:cSld>
  <p:clrMapOvr>
    <a:masterClrMapping/>
  </p:clrMapOvr>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#247</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“Peter Yee”  tab of 11-15/0443r0 except CID7415</a:t>
            </a:r>
          </a:p>
          <a:p>
            <a:r>
              <a:rPr lang="en-US" altLang="ja-JP" dirty="0" smtClean="0"/>
              <a:t>Moved:  Peter Yee</a:t>
            </a:r>
          </a:p>
          <a:p>
            <a:r>
              <a:rPr lang="en-US" altLang="ja-JP" dirty="0" err="1" smtClean="0"/>
              <a:t>Seconded:Xiaofei</a:t>
            </a:r>
            <a:r>
              <a:rPr lang="en-US" altLang="ja-JP" dirty="0" smtClean="0"/>
              <a:t> Wang</a:t>
            </a:r>
          </a:p>
          <a:p>
            <a:r>
              <a:rPr lang="en-US" altLang="ja-JP" dirty="0" smtClean="0"/>
              <a:t>y/n/a:9/0/1 </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269</a:t>
            </a:fld>
            <a:endParaRPr lang="en-US" altLang="ja-JP"/>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#248</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 7288 to be set to "REVISED:  Instruct the editor to incorporate 11-15/0442r2 in the draft.</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r>
              <a:rPr lang="en-US" altLang="ja-JP" dirty="0" err="1" smtClean="0"/>
              <a:t>y</a:t>
            </a:r>
            <a:r>
              <a:rPr lang="en-US" altLang="ja-JP" dirty="0" smtClean="0"/>
              <a:t>/n/a:  10/0/0</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270</a:t>
            </a:fld>
            <a:endParaRPr lang="en-US" altLang="ja-JP"/>
          </a:p>
        </p:txBody>
      </p:sp>
    </p:spTree>
  </p:cSld>
  <p:clrMapOvr>
    <a:masterClrMapping/>
  </p:clrMapOvr>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#249</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CID7256 to be set to "REVISED:  Instruct the editor to incorporate 11-15/0453r0 in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Seconded:Xiaofei</a:t>
            </a:r>
            <a:r>
              <a:rPr lang="en-US" altLang="ja-JP" dirty="0" smtClean="0"/>
              <a:t> Wang</a:t>
            </a:r>
          </a:p>
          <a:p>
            <a:endParaRPr lang="en-US" altLang="ja-JP" dirty="0" smtClean="0"/>
          </a:p>
          <a:p>
            <a:r>
              <a:rPr lang="en-US" altLang="ja-JP" dirty="0" err="1" smtClean="0"/>
              <a:t>y</a:t>
            </a:r>
            <a:r>
              <a:rPr lang="en-US" altLang="ja-JP" dirty="0" smtClean="0"/>
              <a:t>/n/a: 5/6/2</a:t>
            </a:r>
          </a:p>
          <a:p>
            <a:r>
              <a:rPr lang="en-US" altLang="ja-JP" dirty="0" smtClean="0">
                <a:solidFill>
                  <a:srgbClr val="FF0000"/>
                </a:solidFill>
              </a:rPr>
              <a:t>Motion Failed</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271</a:t>
            </a:fld>
            <a:endParaRPr lang="en-US" altLang="ja-JP"/>
          </a:p>
        </p:txBody>
      </p:sp>
    </p:spTree>
  </p:cSld>
  <p:clrMapOvr>
    <a:masterClrMapping/>
  </p:clrMapOvr>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#250</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CID7268 to be set to "REVISED:  Instruct the editor to incorporate 11-15/0458r0 in the draft.</a:t>
            </a:r>
          </a:p>
          <a:p>
            <a:pPr lvl="1"/>
            <a:endParaRPr lang="en-US" altLang="ja-JP" dirty="0" smtClean="0"/>
          </a:p>
          <a:p>
            <a:pPr lvl="1"/>
            <a:endParaRPr lang="en-US" altLang="ja-JP" dirty="0" smtClean="0"/>
          </a:p>
          <a:p>
            <a:r>
              <a:rPr lang="en-US" altLang="ja-JP" dirty="0" smtClean="0"/>
              <a:t>Moved: Dan Harkins</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a:buNone/>
            </a:pPr>
            <a:endParaRPr lang="en-US" altLang="ja-JP" dirty="0" smtClean="0"/>
          </a:p>
          <a:p>
            <a:r>
              <a:rPr lang="en-US" altLang="ja-JP" dirty="0" err="1" smtClean="0"/>
              <a:t>y</a:t>
            </a:r>
            <a:r>
              <a:rPr lang="en-US" altLang="ja-JP" dirty="0" smtClean="0"/>
              <a:t>/n/a: 9/0/1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272</a:t>
            </a:fld>
            <a:endParaRPr lang="en-US" altLang="ja-JP"/>
          </a:p>
        </p:txBody>
      </p:sp>
    </p:spTree>
  </p:cSld>
  <p:clrMapOvr>
    <a:masterClrMapping/>
  </p:clrMapOvr>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#251</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Set the resolution for CID 7256 as follows: Rejected -- The group discussed the pros and cons of having Short SSID and decided to keep the concept of Short SSID in the draft. A motion to accept a proposed resolution that remove the Short SSID (Motion #249) failed.</a:t>
            </a:r>
          </a:p>
          <a:p>
            <a:pPr lvl="1"/>
            <a:endParaRPr lang="en-US" altLang="ja-JP" dirty="0" smtClean="0"/>
          </a:p>
          <a:p>
            <a:pPr lvl="1">
              <a:buNone/>
            </a:pPr>
            <a:endParaRPr lang="en-US" altLang="ja-JP" dirty="0" smtClean="0"/>
          </a:p>
          <a:p>
            <a:r>
              <a:rPr lang="en-US" altLang="ja-JP" dirty="0" smtClean="0"/>
              <a:t>Moved: Lee Armstrong</a:t>
            </a:r>
          </a:p>
          <a:p>
            <a:r>
              <a:rPr lang="en-US" altLang="ja-JP" dirty="0" smtClean="0"/>
              <a:t>Seconded: George </a:t>
            </a:r>
            <a:r>
              <a:rPr lang="en-US" altLang="ja-JP" dirty="0" err="1" smtClean="0"/>
              <a:t>Cherian</a:t>
            </a:r>
            <a:endParaRPr lang="en-US" altLang="ja-JP" dirty="0" smtClean="0"/>
          </a:p>
          <a:p>
            <a:endParaRPr lang="en-US" altLang="ja-JP" dirty="0" smtClean="0"/>
          </a:p>
          <a:p>
            <a:r>
              <a:rPr lang="en-US" altLang="ja-JP" dirty="0" err="1" smtClean="0"/>
              <a:t>y</a:t>
            </a:r>
            <a:r>
              <a:rPr lang="en-US" altLang="ja-JP" dirty="0" smtClean="0"/>
              <a:t>/n/a: 7/1/4</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273</a:t>
            </a:fld>
            <a:endParaRPr lang="en-US" altLang="ja-JP"/>
          </a:p>
        </p:txBody>
      </p:sp>
    </p:spTree>
  </p:cSld>
  <p:clrMapOvr>
    <a:masterClrMapping/>
  </p:clrMapOvr>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#252</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”Editorial" tab of 11-15/0298r7.</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Seconded:Lee</a:t>
            </a:r>
            <a:r>
              <a:rPr lang="en-US" altLang="ja-JP" dirty="0" smtClean="0"/>
              <a:t> Armstrong</a:t>
            </a:r>
          </a:p>
          <a:p>
            <a:pPr>
              <a:buNone/>
            </a:pPr>
            <a:endParaRPr lang="en-US" altLang="ja-JP" dirty="0" smtClean="0"/>
          </a:p>
          <a:p>
            <a:r>
              <a:rPr lang="en-US" altLang="ja-JP" dirty="0" err="1" smtClean="0"/>
              <a:t>y</a:t>
            </a:r>
            <a:r>
              <a:rPr lang="en-US" altLang="ja-JP" dirty="0" smtClean="0"/>
              <a:t>/n/a: 12/0/0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274</a:t>
            </a:fld>
            <a:endParaRPr lang="en-US" altLang="ja-JP"/>
          </a:p>
        </p:txBody>
      </p:sp>
    </p:spTree>
  </p:cSld>
  <p:clrMapOvr>
    <a:masterClrMapping/>
  </p:clrMapOvr>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#253</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CID7117, 7429, 7246</a:t>
            </a:r>
            <a:r>
              <a:rPr lang="ja-JP" altLang="en-US" dirty="0" smtClean="0"/>
              <a:t> </a:t>
            </a:r>
            <a:r>
              <a:rPr lang="en-US" altLang="ja-JP" dirty="0" smtClean="0"/>
              <a:t>to be set to "REVISED:  Instruct the editor to incorporate 11-15/0385r10 in the draft.</a:t>
            </a:r>
          </a:p>
          <a:p>
            <a:pPr lvl="1"/>
            <a:endParaRPr lang="en-US" altLang="ja-JP" dirty="0" smtClean="0"/>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pPr>
              <a:buNone/>
            </a:pPr>
            <a:endParaRPr lang="en-US" altLang="ja-JP" dirty="0" smtClean="0"/>
          </a:p>
          <a:p>
            <a:r>
              <a:rPr lang="en-US" altLang="ja-JP" dirty="0" err="1" smtClean="0"/>
              <a:t>y</a:t>
            </a:r>
            <a:r>
              <a:rPr lang="en-US" altLang="ja-JP" dirty="0" smtClean="0"/>
              <a:t>/n/a: 8/0/1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275</a:t>
            </a:fld>
            <a:endParaRPr lang="en-US" altLang="ja-JP"/>
          </a:p>
        </p:txBody>
      </p:sp>
    </p:spTree>
  </p:cSld>
  <p:clrMapOvr>
    <a:masterClrMapping/>
  </p:clrMapOvr>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"2015-03-Berlin-03" and  "2015-03-Berlin-04” tab of 11-15/281r13.</a:t>
            </a:r>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p>
          <a:p>
            <a:r>
              <a:rPr lang="en-US" altLang="ja-JP" dirty="0" smtClean="0"/>
              <a:t>y/n/a:7/0/0 </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276</a:t>
            </a:fld>
            <a:endParaRPr lang="en-US" altLang="ja-JP"/>
          </a:p>
        </p:txBody>
      </p:sp>
    </p:spTree>
  </p:cSld>
  <p:clrMapOvr>
    <a:masterClrMapping/>
  </p:clrMapOvr>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#255</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#246 after reviewing the facts.</a:t>
            </a:r>
          </a:p>
          <a:p>
            <a:endParaRPr lang="en-US" dirty="0" smtClean="0"/>
          </a:p>
          <a:p>
            <a:r>
              <a:rPr lang="en-US" dirty="0" err="1" smtClean="0"/>
              <a:t>Moved:Jarkko</a:t>
            </a:r>
            <a:r>
              <a:rPr lang="en-US" dirty="0" smtClean="0"/>
              <a:t> </a:t>
            </a:r>
            <a:r>
              <a:rPr lang="en-US" altLang="ja-JP" dirty="0" err="1" smtClean="0"/>
              <a:t>Kneckt</a:t>
            </a:r>
            <a:endParaRPr lang="en-US" dirty="0" smtClean="0"/>
          </a:p>
          <a:p>
            <a:r>
              <a:rPr lang="en-US" dirty="0" err="1" smtClean="0"/>
              <a:t>Second:Lee</a:t>
            </a:r>
            <a:r>
              <a:rPr lang="en-US" dirty="0" smtClean="0"/>
              <a:t> Armstrong</a:t>
            </a:r>
          </a:p>
          <a:p>
            <a:endParaRPr lang="en-US" dirty="0" smtClean="0"/>
          </a:p>
          <a:p>
            <a:r>
              <a:rPr lang="en-US" dirty="0" smtClean="0"/>
              <a:t>Y/N/A: 7/0/0</a:t>
            </a:r>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277</a:t>
            </a:fld>
            <a:endParaRPr lang="en-US" altLang="ja-JP"/>
          </a:p>
        </p:txBody>
      </p:sp>
    </p:spTree>
  </p:cSld>
  <p:clrMapOvr>
    <a:masterClrMapping/>
  </p:clrMapOvr>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#256</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CID7083 </a:t>
            </a:r>
            <a:r>
              <a:rPr lang="en-US" altLang="ja-JP" dirty="0" smtClean="0"/>
              <a:t>to be set to "REVISED:  Instruct the editor to incorporate 11-15/0466r0 in the draft.</a:t>
            </a:r>
          </a:p>
          <a:p>
            <a:pPr lvl="1"/>
            <a:endParaRPr lang="en-US" altLang="ja-JP" dirty="0" smtClean="0"/>
          </a:p>
          <a:p>
            <a:pPr lvl="1"/>
            <a:endParaRPr lang="en-US" altLang="ja-JP" dirty="0" smtClean="0"/>
          </a:p>
          <a:p>
            <a:pPr lvl="1"/>
            <a:endParaRPr lang="en-US" altLang="ja-JP" dirty="0" smtClean="0"/>
          </a:p>
          <a:p>
            <a:r>
              <a:rPr lang="en-US" altLang="ja-JP" dirty="0" smtClean="0"/>
              <a:t>Moved: Ping Fang</a:t>
            </a:r>
          </a:p>
          <a:p>
            <a:r>
              <a:rPr lang="en-US" altLang="ja-JP" dirty="0" smtClean="0"/>
              <a:t>Seconded: Lee Armstrong</a:t>
            </a:r>
          </a:p>
          <a:p>
            <a:pPr>
              <a:buNone/>
            </a:pPr>
            <a:endParaRPr lang="en-US" altLang="ja-JP" dirty="0" smtClean="0"/>
          </a:p>
          <a:p>
            <a:r>
              <a:rPr lang="en-US" altLang="ja-JP" dirty="0" err="1" smtClean="0"/>
              <a:t>y</a:t>
            </a:r>
            <a:r>
              <a:rPr lang="en-US" altLang="ja-JP" dirty="0" smtClean="0"/>
              <a:t>/n/a:  5/0/0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278</a:t>
            </a:fld>
            <a:endParaRPr lang="en-US" altLang="ja-JP"/>
          </a:p>
        </p:txBody>
      </p:sp>
    </p:spTree>
  </p:cSld>
  <p:clrMapOvr>
    <a:masterClrMapping/>
  </p:clrMapOvr>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#257</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CID7054 </a:t>
            </a:r>
            <a:r>
              <a:rPr lang="en-US" altLang="ja-JP" dirty="0" smtClean="0"/>
              <a:t>to be set to "REVISED:  Instruct the editor to incorporate 11-15/0387r1 in the draft.</a:t>
            </a:r>
          </a:p>
          <a:p>
            <a:pPr lvl="1"/>
            <a:endParaRPr lang="en-US" altLang="ja-JP" dirty="0" smtClean="0"/>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Seconded:Ping</a:t>
            </a:r>
            <a:r>
              <a:rPr lang="en-US" altLang="ja-JP" dirty="0" smtClean="0"/>
              <a:t>  Fang</a:t>
            </a:r>
          </a:p>
          <a:p>
            <a:pPr>
              <a:buNone/>
            </a:pPr>
            <a:endParaRPr lang="en-US" altLang="ja-JP" dirty="0" smtClean="0"/>
          </a:p>
          <a:p>
            <a:r>
              <a:rPr lang="en-US" altLang="ja-JP" dirty="0" err="1" smtClean="0"/>
              <a:t>y</a:t>
            </a:r>
            <a:r>
              <a:rPr lang="en-US" altLang="ja-JP" dirty="0" smtClean="0"/>
              <a:t>/n/a: 4/0/0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279</a:t>
            </a:fld>
            <a:endParaRPr lang="en-US" altLang="ja-JP"/>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#258</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CID7282 and CID7228 </a:t>
            </a:r>
            <a:r>
              <a:rPr lang="en-US" altLang="ja-JP" dirty="0" smtClean="0"/>
              <a:t>to be set to “Revised: The Usage Indicator has been removed. Therefore no description is needed.</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Cherian</a:t>
            </a:r>
            <a:endParaRPr lang="en-US" altLang="ja-JP" dirty="0" smtClean="0"/>
          </a:p>
          <a:p>
            <a:r>
              <a:rPr lang="en-US" altLang="ja-JP" dirty="0" smtClean="0"/>
              <a:t>y/n/a:7/0/0/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280</a:t>
            </a:fld>
            <a:endParaRPr lang="en-US" altLang="ja-JP"/>
          </a:p>
        </p:txBody>
      </p:sp>
    </p:spTree>
  </p:cSld>
  <p:clrMapOvr>
    <a:masterClrMapping/>
  </p:clrMapOvr>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#259</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CID7121 </a:t>
            </a:r>
            <a:r>
              <a:rPr lang="en-US" altLang="ja-JP" dirty="0" smtClean="0"/>
              <a:t>to be set to :Revised: At P66L40:  Replace the ".." with: ". The value of the DNS Server IPv6Address is the IPv6 address of the DNS server if the DNS Server IPv6 address Present bit of the DNS Info Control is 1."</a:t>
            </a:r>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281</a:t>
            </a:fld>
            <a:endParaRPr lang="en-US" altLang="ja-JP"/>
          </a:p>
        </p:txBody>
      </p:sp>
    </p:spTree>
  </p:cSld>
  <p:clrMapOvr>
    <a:masterClrMapping/>
  </p:clrMapOvr>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#260</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CID7120 </a:t>
            </a:r>
            <a:r>
              <a:rPr lang="en-US" altLang="ja-JP" dirty="0" smtClean="0"/>
              <a:t>to be set to :</a:t>
            </a:r>
            <a:r>
              <a:rPr lang="en-US" altLang="ja-JP" dirty="0" err="1" smtClean="0"/>
              <a:t>Revised:At</a:t>
            </a:r>
            <a:r>
              <a:rPr lang="en-US" altLang="ja-JP" dirty="0" smtClean="0"/>
              <a:t> P59 L7 </a:t>
            </a:r>
            <a:r>
              <a:rPr lang="en-US" altLang="ja-JP" dirty="0" err="1" smtClean="0"/>
              <a:t>replace"The</a:t>
            </a:r>
            <a:r>
              <a:rPr lang="en-US" altLang="ja-JP" dirty="0" smtClean="0"/>
              <a:t> conditional information is present when the IP Address Information Present bit is set in the FILS Information field. ” with "The IP Address Type and Subnet ID Token are conditionally present when the IP Address Information Present bit is 1 in the FILS Information field.”</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282</a:t>
            </a:fld>
            <a:endParaRPr lang="en-US" altLang="ja-JP"/>
          </a:p>
        </p:txBody>
      </p:sp>
    </p:spTree>
  </p:cSld>
  <p:clrMapOvr>
    <a:masterClrMapping/>
  </p:clrMapOvr>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#261</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CID7166 and 7430 </a:t>
            </a:r>
            <a:r>
              <a:rPr lang="en-US" altLang="ja-JP" dirty="0" smtClean="0"/>
              <a:t>to be set to :REVISED (</a:t>
            </a:r>
            <a:r>
              <a:rPr lang="en-US" altLang="ja-JP" dirty="0" err="1" smtClean="0"/>
              <a:t>TGai</a:t>
            </a:r>
            <a:r>
              <a:rPr lang="en-US" altLang="ja-JP" dirty="0" smtClean="0"/>
              <a:t> General: 2015-03-12 16:41:16Z)  adopt 11-15/385r10</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a:t>
            </a:r>
            <a:r>
              <a:rPr lang="en-US" altLang="ja-JP" dirty="0" err="1" smtClean="0"/>
              <a:t>Xiaofei</a:t>
            </a:r>
            <a:r>
              <a:rPr lang="en-US" altLang="ja-JP" dirty="0" smtClean="0"/>
              <a:t>  Wang</a:t>
            </a:r>
          </a:p>
          <a:p>
            <a:r>
              <a:rPr lang="en-US" altLang="ja-JP" dirty="0" err="1" smtClean="0"/>
              <a:t>y</a:t>
            </a:r>
            <a:r>
              <a:rPr lang="en-US" altLang="ja-JP" dirty="0" smtClean="0"/>
              <a:t>/n/a: 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283</a:t>
            </a:fld>
            <a:endParaRPr lang="en-US" altLang="ja-JP"/>
          </a:p>
        </p:txBody>
      </p:sp>
    </p:spTree>
  </p:cSld>
  <p:clrMapOvr>
    <a:masterClrMapping/>
  </p:clrMapOvr>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8787"/>
          </a:xfrm>
        </p:spPr>
        <p:txBody>
          <a:bodyPr/>
          <a:lstStyle/>
          <a:p>
            <a:r>
              <a:rPr lang="en-US" altLang="ja-JP" dirty="0" smtClean="0"/>
              <a:t>Motion #262</a:t>
            </a:r>
            <a:endParaRPr lang="ja-JP" altLang="en-US" dirty="0"/>
          </a:p>
        </p:txBody>
      </p:sp>
      <p:sp>
        <p:nvSpPr>
          <p:cNvPr id="3" name="コンテンツ プレースホルダ 2"/>
          <p:cNvSpPr>
            <a:spLocks noGrp="1"/>
          </p:cNvSpPr>
          <p:nvPr>
            <p:ph idx="1"/>
          </p:nvPr>
        </p:nvSpPr>
        <p:spPr>
          <a:xfrm>
            <a:off x="685800" y="1331913"/>
            <a:ext cx="7620000" cy="3886200"/>
          </a:xfrm>
        </p:spPr>
        <p:txBody>
          <a:bodyPr/>
          <a:lstStyle/>
          <a:p>
            <a:r>
              <a:rPr lang="en-US" altLang="ja-JP" dirty="0" smtClean="0"/>
              <a:t>Move to:</a:t>
            </a:r>
          </a:p>
          <a:p>
            <a:pPr lvl="1"/>
            <a:r>
              <a:rPr lang="en-US" altLang="ja-JP" dirty="0" smtClean="0"/>
              <a:t>Change the resolution of CIDs 7151 and 7201 to</a:t>
            </a:r>
          </a:p>
          <a:p>
            <a:pPr lvl="2"/>
            <a:r>
              <a:rPr lang="en-US" altLang="ja-JP" dirty="0" smtClean="0"/>
              <a:t>REVISED – The MIB Variable dot11DILSImplemented was not used in the main text.  Corresponding text is added as follows:</a:t>
            </a:r>
          </a:p>
          <a:p>
            <a:pPr lvl="2"/>
            <a:r>
              <a:rPr lang="en-US" altLang="ja-JP" dirty="0" smtClean="0"/>
              <a:t>D4.0-P109L4: Start the sentence with “If dot11DILSImplemented is true, a FILS AP ….”</a:t>
            </a:r>
          </a:p>
          <a:p>
            <a:pPr lvl="2"/>
            <a:r>
              <a:rPr lang="en-US" altLang="ja-JP" dirty="0" smtClean="0"/>
              <a:t>Leave the MIB entry for dot11DILSImplemented in the draft (note to Editor: rollback the deletion)</a:t>
            </a:r>
          </a:p>
          <a:p>
            <a:pPr lvl="2"/>
            <a:r>
              <a:rPr lang="en-US" altLang="ja-JP" dirty="0" smtClean="0"/>
              <a:t>In the description of the MIB Variable D4.0-P142L12, change in the description of the MIB variable “supporting fast initial link” to “supporting differentiated  initial link”</a:t>
            </a:r>
          </a:p>
          <a:p>
            <a:r>
              <a:rPr lang="en-US" altLang="ja-JP" dirty="0" smtClean="0"/>
              <a:t>Moved: Hitoshi Morioka</a:t>
            </a:r>
          </a:p>
          <a:p>
            <a:r>
              <a:rPr lang="en-US" altLang="ja-JP" dirty="0" smtClean="0"/>
              <a:t>Seconded: Santosh Pandey</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284</a:t>
            </a:fld>
            <a:endParaRPr lang="en-US" altLang="ja-JP"/>
          </a:p>
        </p:txBody>
      </p:sp>
    </p:spTree>
    <p:extLst>
      <p:ext uri="{BB962C8B-B14F-4D97-AF65-F5344CB8AC3E}">
        <p14:creationId xmlns:p14="http://schemas.microsoft.com/office/powerpoint/2010/main" val="1455590964"/>
      </p:ext>
    </p:extLst>
  </p:cSld>
  <p:clrMapOvr>
    <a:masterClrMapping/>
  </p:clrMapOvr>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#263</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r>
              <a:rPr kumimoji="1" lang="en-US" altLang="ja-JP" dirty="0" smtClean="0"/>
              <a:t>Approve the comment resolution for CID7229 as contained in 11-15-0607r1.</a:t>
            </a:r>
          </a:p>
          <a:p>
            <a:endParaRPr kumimoji="1" lang="en-US" altLang="ja-JP" dirty="0"/>
          </a:p>
          <a:p>
            <a:r>
              <a:rPr kumimoji="1" lang="en-US" altLang="ja-JP" dirty="0" smtClean="0"/>
              <a:t>Moved :</a:t>
            </a:r>
            <a:r>
              <a:rPr lang="en-US" altLang="ja-JP" dirty="0" smtClean="0"/>
              <a:t>Santosh </a:t>
            </a:r>
            <a:r>
              <a:rPr lang="en-US" altLang="ja-JP" dirty="0" smtClean="0"/>
              <a:t>Pandey</a:t>
            </a:r>
            <a:endParaRPr kumimoji="1" lang="en-US" altLang="ja-JP" dirty="0" smtClean="0"/>
          </a:p>
          <a:p>
            <a:r>
              <a:rPr kumimoji="1" lang="en-US" altLang="ja-JP" dirty="0" smtClean="0"/>
              <a:t>Seconded :George Cherian</a:t>
            </a:r>
          </a:p>
          <a:p>
            <a:r>
              <a:rPr kumimoji="1" lang="en-US" altLang="ja-JP" dirty="0" err="1" smtClean="0"/>
              <a:t>Rsult</a:t>
            </a:r>
            <a:r>
              <a:rPr kumimoji="1" lang="en-US" altLang="ja-JP" dirty="0"/>
              <a:t> </a:t>
            </a:r>
            <a:r>
              <a:rPr kumimoji="1" lang="en-US" altLang="ja-JP" dirty="0" smtClean="0"/>
              <a:t>y/n/a: 6/0/1</a:t>
            </a:r>
            <a:endParaRPr kumimoji="1" lang="ja-JP" altLang="en-US" dirty="0"/>
          </a:p>
        </p:txBody>
      </p:sp>
      <p:sp>
        <p:nvSpPr>
          <p:cNvPr id="4" name="日付プレースホルダー 3"/>
          <p:cNvSpPr>
            <a:spLocks noGrp="1"/>
          </p:cNvSpPr>
          <p:nvPr>
            <p:ph type="dt" sz="half" idx="10"/>
          </p:nvPr>
        </p:nvSpPr>
        <p:spPr>
          <a:xfrm>
            <a:off x="696913" y="332601"/>
            <a:ext cx="987450" cy="276999"/>
          </a:xfrm>
        </p:spPr>
        <p:txBody>
          <a:bodyPr/>
          <a:lstStyle/>
          <a:p>
            <a:pPr>
              <a:defRPr/>
            </a:pPr>
            <a:r>
              <a:rPr lang="en-US" dirty="0" smtClean="0"/>
              <a:t>May-2015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285</a:t>
            </a:fld>
            <a:endParaRPr lang="en-US" altLang="ja-JP"/>
          </a:p>
        </p:txBody>
      </p:sp>
    </p:spTree>
    <p:extLst>
      <p:ext uri="{BB962C8B-B14F-4D97-AF65-F5344CB8AC3E}">
        <p14:creationId xmlns:p14="http://schemas.microsoft.com/office/powerpoint/2010/main" val="636600769"/>
      </p:ext>
    </p:extLst>
  </p:cSld>
  <p:clrMapOvr>
    <a:masterClrMapping/>
  </p:clrMapOvr>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264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a:t>2015-04-14-teleco”, " 2015-04-28-teleco” and " </a:t>
            </a:r>
            <a:r>
              <a:rPr lang="en-US" altLang="ja-JP" dirty="0" smtClean="0"/>
              <a:t>2015-03-31-teleco</a:t>
            </a:r>
            <a:r>
              <a:rPr lang="en-US" altLang="ja-JP" dirty="0"/>
              <a:t>” </a:t>
            </a:r>
            <a:r>
              <a:rPr lang="en-US" altLang="ja-JP" dirty="0" smtClean="0"/>
              <a:t>tab </a:t>
            </a:r>
            <a:r>
              <a:rPr lang="en-US" altLang="ja-JP" dirty="0" smtClean="0"/>
              <a:t>of </a:t>
            </a:r>
            <a:r>
              <a:rPr lang="en-US" altLang="ja-JP" dirty="0" smtClean="0"/>
              <a:t>11-15/281r18.</a:t>
            </a:r>
            <a:endParaRPr lang="en-US" altLang="ja-JP" dirty="0" smtClean="0"/>
          </a:p>
          <a:p>
            <a:pPr lvl="1"/>
            <a:endParaRPr lang="en-US" altLang="ja-JP" dirty="0" smtClean="0"/>
          </a:p>
          <a:p>
            <a:r>
              <a:rPr lang="en-US" altLang="ja-JP" dirty="0" smtClean="0"/>
              <a:t>Moved: </a:t>
            </a:r>
            <a:r>
              <a:rPr lang="en-US" altLang="ja-JP" dirty="0" smtClean="0"/>
              <a:t>Peter Yee</a:t>
            </a:r>
            <a:endParaRPr lang="en-US" altLang="ja-JP" dirty="0" smtClean="0"/>
          </a:p>
          <a:p>
            <a:r>
              <a:rPr lang="en-US" altLang="ja-JP" dirty="0" smtClean="0"/>
              <a:t>Seconded</a:t>
            </a:r>
            <a:r>
              <a:rPr lang="en-US" altLang="ja-JP" dirty="0"/>
              <a:t>: Paul A Lambert</a:t>
            </a:r>
            <a:endParaRPr lang="ja-JP" altLang="en-US" dirty="0"/>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286</a:t>
            </a:fld>
            <a:endParaRPr lang="en-US" altLang="ja-JP"/>
          </a:p>
        </p:txBody>
      </p:sp>
    </p:spTree>
    <p:extLst>
      <p:ext uri="{BB962C8B-B14F-4D97-AF65-F5344CB8AC3E}">
        <p14:creationId xmlns:p14="http://schemas.microsoft.com/office/powerpoint/2010/main" val="1414829150"/>
      </p:ext>
    </p:extLst>
  </p:cSld>
  <p:clrMapOvr>
    <a:masterClrMapping/>
  </p:clrMapOvr>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265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smtClean="0"/>
              <a:t>”2015-05-Vancouver-01</a:t>
            </a:r>
            <a:r>
              <a:rPr lang="en-US" altLang="ja-JP" dirty="0" smtClean="0"/>
              <a:t>” </a:t>
            </a:r>
            <a:r>
              <a:rPr lang="en-US" altLang="ja-JP" dirty="0" smtClean="0"/>
              <a:t>tab of </a:t>
            </a:r>
            <a:r>
              <a:rPr lang="en-US" altLang="ja-JP" dirty="0" smtClean="0"/>
              <a:t>11-15/281r18.</a:t>
            </a:r>
            <a:endParaRPr lang="en-US" altLang="ja-JP" dirty="0" smtClean="0"/>
          </a:p>
          <a:p>
            <a:pPr lvl="1"/>
            <a:endParaRPr lang="en-US" altLang="ja-JP" dirty="0" smtClean="0"/>
          </a:p>
          <a:p>
            <a:r>
              <a:rPr lang="en-US" altLang="ja-JP" dirty="0" smtClean="0"/>
              <a:t>Moved: Peter Yee</a:t>
            </a:r>
            <a:endParaRPr lang="en-US" altLang="ja-JP" dirty="0" smtClean="0"/>
          </a:p>
          <a:p>
            <a:r>
              <a:rPr lang="en-US" altLang="ja-JP" dirty="0" smtClean="0"/>
              <a:t>Seconded: Lee Armstrong</a:t>
            </a:r>
            <a:endParaRPr lang="en-US" altLang="ja-JP" dirty="0" smtClean="0"/>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287</a:t>
            </a:fld>
            <a:endParaRPr lang="en-US" altLang="ja-JP"/>
          </a:p>
        </p:txBody>
      </p:sp>
    </p:spTree>
    <p:extLst>
      <p:ext uri="{BB962C8B-B14F-4D97-AF65-F5344CB8AC3E}">
        <p14:creationId xmlns:p14="http://schemas.microsoft.com/office/powerpoint/2010/main" val="1676902021"/>
      </p:ext>
    </p:extLst>
  </p:cSld>
  <p:clrMapOvr>
    <a:masterClrMapping/>
  </p:clrMapOvr>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266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t>
            </a:r>
            <a:r>
              <a:rPr lang="en-US" altLang="ja-JP" dirty="0" smtClean="0"/>
              <a:t>for CID7457 as follows,</a:t>
            </a:r>
          </a:p>
          <a:p>
            <a:pPr lvl="1"/>
            <a:r>
              <a:rPr lang="en-US" altLang="ja-JP" dirty="0" smtClean="0"/>
              <a:t>REVISED:</a:t>
            </a:r>
          </a:p>
          <a:p>
            <a:pPr lvl="1"/>
            <a:r>
              <a:rPr lang="en-US" altLang="ja-JP" dirty="0"/>
              <a:t>t</a:t>
            </a:r>
            <a:r>
              <a:rPr lang="en-US" altLang="ja-JP" dirty="0" smtClean="0"/>
              <a:t>ext has been rewritten </a:t>
            </a:r>
          </a:p>
          <a:p>
            <a:pPr lvl="1"/>
            <a:r>
              <a:rPr lang="en-US" altLang="ja-JP" dirty="0" smtClean="0"/>
              <a:t>Editor to adapt text changes as shown in 11-15/0620r0.</a:t>
            </a:r>
            <a:endParaRPr lang="en-US" altLang="ja-JP" dirty="0" smtClean="0"/>
          </a:p>
          <a:p>
            <a:pPr lvl="1"/>
            <a:endParaRPr lang="en-US" altLang="ja-JP" dirty="0" smtClean="0"/>
          </a:p>
          <a:p>
            <a:r>
              <a:rPr lang="en-US" altLang="ja-JP" dirty="0" smtClean="0"/>
              <a:t>Moved: </a:t>
            </a:r>
            <a:r>
              <a:rPr lang="en-US" altLang="ja-JP" dirty="0" smtClean="0"/>
              <a:t>Peter Yee</a:t>
            </a:r>
            <a:endParaRPr lang="en-US" altLang="ja-JP" dirty="0" smtClean="0"/>
          </a:p>
          <a:p>
            <a:r>
              <a:rPr lang="en-US" altLang="ja-JP" dirty="0" smtClean="0"/>
              <a:t>Seconded: Lee Armstrong</a:t>
            </a:r>
            <a:endParaRPr lang="en-US" altLang="ja-JP" dirty="0" smtClean="0"/>
          </a:p>
          <a:p>
            <a:r>
              <a:rPr lang="en-US" altLang="ja-JP" dirty="0" smtClean="0"/>
              <a:t>y/n/a: 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288</a:t>
            </a:fld>
            <a:endParaRPr lang="en-US" altLang="ja-JP"/>
          </a:p>
        </p:txBody>
      </p:sp>
    </p:spTree>
    <p:extLst>
      <p:ext uri="{BB962C8B-B14F-4D97-AF65-F5344CB8AC3E}">
        <p14:creationId xmlns:p14="http://schemas.microsoft.com/office/powerpoint/2010/main" val="1280631491"/>
      </p:ext>
    </p:extLst>
  </p:cSld>
  <p:clrMapOvr>
    <a:masterClrMapping/>
  </p:clrMapOvr>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11-15/0619r0 into the draft.</a:t>
            </a:r>
            <a:endParaRPr lang="en-US" altLang="ja-JP" dirty="0" smtClean="0"/>
          </a:p>
          <a:p>
            <a:r>
              <a:rPr lang="en-US" altLang="ja-JP" dirty="0" smtClean="0"/>
              <a:t>Moved: </a:t>
            </a:r>
            <a:r>
              <a:rPr lang="en-US" altLang="ja-JP" dirty="0" smtClean="0"/>
              <a:t>Santosh Pandey</a:t>
            </a:r>
            <a:endParaRPr lang="en-US" altLang="ja-JP" dirty="0" smtClean="0"/>
          </a:p>
          <a:p>
            <a:r>
              <a:rPr lang="en-US" altLang="ja-JP" dirty="0" smtClean="0"/>
              <a:t>Seconded: Paul A Lambert</a:t>
            </a:r>
            <a:endParaRPr lang="en-US" altLang="ja-JP" dirty="0" smtClean="0"/>
          </a:p>
          <a:p>
            <a:r>
              <a:rPr lang="en-US" altLang="ja-JP" dirty="0" smtClean="0"/>
              <a:t>y/n/a: 6/0/0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289</a:t>
            </a:fld>
            <a:endParaRPr lang="en-US" altLang="ja-JP"/>
          </a:p>
        </p:txBody>
      </p:sp>
    </p:spTree>
    <p:extLst>
      <p:ext uri="{BB962C8B-B14F-4D97-AF65-F5344CB8AC3E}">
        <p14:creationId xmlns:p14="http://schemas.microsoft.com/office/powerpoint/2010/main" val="11313592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268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11-15/0559r4 into the draft.</a:t>
            </a:r>
            <a:endParaRPr lang="en-US" altLang="ja-JP" dirty="0" smtClean="0"/>
          </a:p>
          <a:p>
            <a:r>
              <a:rPr lang="en-US" altLang="ja-JP" dirty="0" smtClean="0"/>
              <a:t>Moved: </a:t>
            </a:r>
            <a:r>
              <a:rPr lang="en-US" altLang="ja-JP" dirty="0" smtClean="0"/>
              <a:t>Hitoshi Morioka</a:t>
            </a:r>
            <a:endParaRPr lang="en-US" altLang="ja-JP" dirty="0" smtClean="0"/>
          </a:p>
          <a:p>
            <a:r>
              <a:rPr lang="en-US" altLang="ja-JP" dirty="0" smtClean="0"/>
              <a:t>Seconded: Lee Armstrong</a:t>
            </a:r>
          </a:p>
          <a:p>
            <a:r>
              <a:rPr lang="en-US" altLang="ja-JP" dirty="0" smtClean="0"/>
              <a:t>y/n/a: 6/0/1</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290</a:t>
            </a:fld>
            <a:endParaRPr lang="en-US" altLang="ja-JP"/>
          </a:p>
        </p:txBody>
      </p:sp>
    </p:spTree>
    <p:extLst>
      <p:ext uri="{BB962C8B-B14F-4D97-AF65-F5344CB8AC3E}">
        <p14:creationId xmlns:p14="http://schemas.microsoft.com/office/powerpoint/2010/main" val="2025251990"/>
      </p:ext>
    </p:extLst>
  </p:cSld>
  <p:clrMapOvr>
    <a:masterClrMapping/>
  </p:clrMapOvr>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11-15/0666r0 into the draft.</a:t>
            </a:r>
            <a:endParaRPr lang="en-US" altLang="ja-JP" dirty="0" smtClean="0"/>
          </a:p>
          <a:p>
            <a:r>
              <a:rPr lang="en-US" altLang="ja-JP" dirty="0" smtClean="0"/>
              <a:t>Moved: </a:t>
            </a:r>
            <a:r>
              <a:rPr lang="en-US" altLang="ja-JP" dirty="0" err="1" smtClean="0"/>
              <a:t>Xiaofei</a:t>
            </a:r>
            <a:r>
              <a:rPr lang="en-US" altLang="ja-JP" dirty="0" smtClean="0"/>
              <a:t>  Wang</a:t>
            </a:r>
            <a:endParaRPr lang="en-US" altLang="ja-JP" dirty="0" smtClean="0"/>
          </a:p>
          <a:p>
            <a:r>
              <a:rPr lang="en-US" altLang="ja-JP" dirty="0" smtClean="0"/>
              <a:t>Seconded: Peter Yee</a:t>
            </a:r>
          </a:p>
          <a:p>
            <a:r>
              <a:rPr lang="en-US" altLang="ja-JP" dirty="0" smtClean="0"/>
              <a:t>y/n/a: 4/0/0</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291</a:t>
            </a:fld>
            <a:endParaRPr lang="en-US" altLang="ja-JP"/>
          </a:p>
        </p:txBody>
      </p:sp>
    </p:spTree>
    <p:extLst>
      <p:ext uri="{BB962C8B-B14F-4D97-AF65-F5344CB8AC3E}">
        <p14:creationId xmlns:p14="http://schemas.microsoft.com/office/powerpoint/2010/main" val="680007057"/>
      </p:ext>
    </p:extLst>
  </p:cSld>
  <p:clrMapOvr>
    <a:masterClrMapping/>
  </p:clrMapOvr>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11-15/0666r0 into the draft.</a:t>
            </a:r>
            <a:endParaRPr lang="en-US" altLang="ja-JP" dirty="0" smtClean="0"/>
          </a:p>
          <a:p>
            <a:r>
              <a:rPr lang="en-US" altLang="ja-JP" dirty="0" smtClean="0"/>
              <a:t>Moved: </a:t>
            </a:r>
            <a:r>
              <a:rPr lang="en-US" altLang="ja-JP" dirty="0" err="1" smtClean="0"/>
              <a:t>Xiaofei</a:t>
            </a:r>
            <a:r>
              <a:rPr lang="en-US" altLang="ja-JP" dirty="0" smtClean="0"/>
              <a:t>  Wang</a:t>
            </a:r>
            <a:endParaRPr lang="en-US" altLang="ja-JP" dirty="0" smtClean="0"/>
          </a:p>
          <a:p>
            <a:r>
              <a:rPr lang="en-US" altLang="ja-JP" dirty="0" smtClean="0"/>
              <a:t>Seconded: Peter Yee</a:t>
            </a:r>
          </a:p>
          <a:p>
            <a:r>
              <a:rPr lang="en-US" altLang="ja-JP" dirty="0" smtClean="0"/>
              <a:t>y/n/a: 4/0/0</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292</a:t>
            </a:fld>
            <a:endParaRPr lang="en-US" altLang="ja-JP"/>
          </a:p>
        </p:txBody>
      </p:sp>
    </p:spTree>
    <p:extLst>
      <p:ext uri="{BB962C8B-B14F-4D97-AF65-F5344CB8AC3E}">
        <p14:creationId xmlns:p14="http://schemas.microsoft.com/office/powerpoint/2010/main" val="1230674396"/>
      </p:ext>
    </p:extLst>
  </p:cSld>
  <p:clrMapOvr>
    <a:masterClrMapping/>
  </p:clrMapOvr>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270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11-15/0657r0 into the draft.</a:t>
            </a:r>
            <a:endParaRPr lang="en-US" altLang="ja-JP" dirty="0" smtClean="0"/>
          </a:p>
          <a:p>
            <a:r>
              <a:rPr lang="en-US" altLang="ja-JP" dirty="0" smtClean="0"/>
              <a:t>Moved: </a:t>
            </a:r>
            <a:r>
              <a:rPr lang="en-US" altLang="ja-JP" dirty="0"/>
              <a:t>Peter </a:t>
            </a:r>
            <a:r>
              <a:rPr lang="en-US" altLang="ja-JP" dirty="0" smtClean="0"/>
              <a:t>Yee</a:t>
            </a:r>
            <a:endParaRPr lang="en-US" altLang="ja-JP" dirty="0" smtClean="0"/>
          </a:p>
          <a:p>
            <a:r>
              <a:rPr lang="en-US" altLang="ja-JP" dirty="0" smtClean="0"/>
              <a:t>Seconded: Lee Armstrong</a:t>
            </a:r>
          </a:p>
          <a:p>
            <a:r>
              <a:rPr lang="en-US" altLang="ja-JP" dirty="0" smtClean="0"/>
              <a:t>Result: 3/0/0</a:t>
            </a:r>
            <a:endParaRPr lang="en-US" altLang="ja-JP"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293</a:t>
            </a:fld>
            <a:endParaRPr lang="en-US" altLang="ja-JP"/>
          </a:p>
        </p:txBody>
      </p:sp>
    </p:spTree>
    <p:extLst>
      <p:ext uri="{BB962C8B-B14F-4D97-AF65-F5344CB8AC3E}">
        <p14:creationId xmlns:p14="http://schemas.microsoft.com/office/powerpoint/2010/main" val="242639747"/>
      </p:ext>
    </p:extLst>
  </p:cSld>
  <p:clrMapOvr>
    <a:masterClrMapping/>
  </p:clrMapOvr>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271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CID7416 </a:t>
            </a:r>
            <a:r>
              <a:rPr lang="en-US" altLang="ja-JP" dirty="0"/>
              <a:t>as 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as shown in </a:t>
            </a:r>
            <a:r>
              <a:rPr lang="en-US" altLang="ja-JP" dirty="0" smtClean="0"/>
              <a:t>11-15/0649r2</a:t>
            </a:r>
            <a:endParaRPr lang="en-US" altLang="ja-JP" dirty="0"/>
          </a:p>
          <a:p>
            <a:r>
              <a:rPr lang="en-US" altLang="ja-JP" dirty="0" smtClean="0"/>
              <a:t>Moved</a:t>
            </a:r>
            <a:r>
              <a:rPr lang="en-US" altLang="ja-JP" dirty="0" smtClean="0"/>
              <a:t>: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endParaRPr lang="en-US" altLang="ja-JP"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294</a:t>
            </a:fld>
            <a:endParaRPr lang="en-US" altLang="ja-JP"/>
          </a:p>
        </p:txBody>
      </p:sp>
    </p:spTree>
    <p:extLst>
      <p:ext uri="{BB962C8B-B14F-4D97-AF65-F5344CB8AC3E}">
        <p14:creationId xmlns:p14="http://schemas.microsoft.com/office/powerpoint/2010/main" val="1215387142"/>
      </p:ext>
    </p:extLst>
  </p:cSld>
  <p:clrMapOvr>
    <a:masterClrMapping/>
  </p:clrMapOvr>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272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Instruct editor to incorporate the text changes as shown in </a:t>
            </a:r>
            <a:r>
              <a:rPr lang="en-US" altLang="ja-JP" dirty="0" smtClean="0"/>
              <a:t>11-15/0664r1 </a:t>
            </a:r>
            <a:r>
              <a:rPr lang="en-US" altLang="ja-JP" dirty="0"/>
              <a:t>into the draft.</a:t>
            </a:r>
          </a:p>
          <a:p>
            <a:r>
              <a:rPr lang="en-US" altLang="ja-JP" dirty="0" smtClean="0"/>
              <a:t>Moved</a:t>
            </a:r>
            <a:r>
              <a:rPr lang="en-US" altLang="ja-JP" dirty="0" smtClean="0"/>
              <a:t>: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endParaRPr lang="en-US" altLang="ja-JP"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295</a:t>
            </a:fld>
            <a:endParaRPr lang="en-US" altLang="ja-JP"/>
          </a:p>
        </p:txBody>
      </p:sp>
    </p:spTree>
    <p:extLst>
      <p:ext uri="{BB962C8B-B14F-4D97-AF65-F5344CB8AC3E}">
        <p14:creationId xmlns:p14="http://schemas.microsoft.com/office/powerpoint/2010/main" val="900205108"/>
      </p:ext>
    </p:extLst>
  </p:cSld>
  <p:clrMapOvr>
    <a:masterClrMapping/>
  </p:clrMapOvr>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273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CID7369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CID7369 as </a:t>
            </a:r>
            <a:r>
              <a:rPr lang="en-US" altLang="ja-JP" dirty="0"/>
              <a:t>shown in </a:t>
            </a:r>
            <a:r>
              <a:rPr lang="en-US" altLang="ja-JP" dirty="0" smtClean="0"/>
              <a:t>11-15/0578r3.</a:t>
            </a:r>
            <a:endParaRPr lang="en-US" altLang="ja-JP" dirty="0"/>
          </a:p>
          <a:p>
            <a:r>
              <a:rPr lang="en-US" altLang="ja-JP" dirty="0" smtClean="0"/>
              <a:t>Moved</a:t>
            </a:r>
            <a:r>
              <a:rPr lang="en-US" altLang="ja-JP" dirty="0" smtClean="0"/>
              <a:t>: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endParaRPr lang="en-US" altLang="ja-JP"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296</a:t>
            </a:fld>
            <a:endParaRPr lang="en-US" altLang="ja-JP"/>
          </a:p>
        </p:txBody>
      </p:sp>
    </p:spTree>
    <p:extLst>
      <p:ext uri="{BB962C8B-B14F-4D97-AF65-F5344CB8AC3E}">
        <p14:creationId xmlns:p14="http://schemas.microsoft.com/office/powerpoint/2010/main" val="447053428"/>
      </p:ext>
    </p:extLst>
  </p:cSld>
  <p:clrMapOvr>
    <a:masterClrMapping/>
  </p:clrMapOvr>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CID7371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CID7371 as </a:t>
            </a:r>
            <a:r>
              <a:rPr lang="en-US" altLang="ja-JP" dirty="0"/>
              <a:t>shown in </a:t>
            </a:r>
            <a:r>
              <a:rPr lang="en-US" altLang="ja-JP" dirty="0" smtClean="0"/>
              <a:t>11-15/0578r3.</a:t>
            </a:r>
            <a:endParaRPr lang="en-US" altLang="ja-JP" dirty="0"/>
          </a:p>
          <a:p>
            <a:r>
              <a:rPr lang="en-US" altLang="ja-JP" dirty="0" smtClean="0"/>
              <a:t>Moved</a:t>
            </a:r>
            <a:r>
              <a:rPr lang="en-US" altLang="ja-JP" dirty="0" smtClean="0"/>
              <a:t>: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endParaRPr lang="en-US" altLang="ja-JP"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297</a:t>
            </a:fld>
            <a:endParaRPr lang="en-US" altLang="ja-JP"/>
          </a:p>
        </p:txBody>
      </p:sp>
    </p:spTree>
    <p:extLst>
      <p:ext uri="{BB962C8B-B14F-4D97-AF65-F5344CB8AC3E}">
        <p14:creationId xmlns:p14="http://schemas.microsoft.com/office/powerpoint/2010/main" val="847915875"/>
      </p:ext>
    </p:extLst>
  </p:cSld>
  <p:clrMapOvr>
    <a:masterClrMapping/>
  </p:clrMapOvr>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CID7455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CID7455 as </a:t>
            </a:r>
            <a:r>
              <a:rPr lang="en-US" altLang="ja-JP" dirty="0"/>
              <a:t>shown in </a:t>
            </a:r>
            <a:r>
              <a:rPr lang="en-US" altLang="ja-JP" dirty="0" smtClean="0"/>
              <a:t>11-15/0578r3.</a:t>
            </a:r>
            <a:endParaRPr lang="en-US" altLang="ja-JP" dirty="0"/>
          </a:p>
          <a:p>
            <a:r>
              <a:rPr lang="en-US" altLang="ja-JP" dirty="0" smtClean="0"/>
              <a:t>Moved</a:t>
            </a:r>
            <a:r>
              <a:rPr lang="en-US" altLang="ja-JP" dirty="0" smtClean="0"/>
              <a:t>: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endParaRPr lang="en-US" altLang="ja-JP"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298</a:t>
            </a:fld>
            <a:endParaRPr lang="en-US" altLang="ja-JP"/>
          </a:p>
        </p:txBody>
      </p:sp>
    </p:spTree>
    <p:extLst>
      <p:ext uri="{BB962C8B-B14F-4D97-AF65-F5344CB8AC3E}">
        <p14:creationId xmlns:p14="http://schemas.microsoft.com/office/powerpoint/2010/main" val="1437046647"/>
      </p:ext>
    </p:extLst>
  </p:cSld>
  <p:clrMapOvr>
    <a:masterClrMapping/>
  </p:clrMapOvr>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276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CID7393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CID7393 as </a:t>
            </a:r>
            <a:r>
              <a:rPr lang="en-US" altLang="ja-JP" dirty="0"/>
              <a:t>shown in </a:t>
            </a:r>
            <a:r>
              <a:rPr lang="en-US" altLang="ja-JP" dirty="0" smtClean="0"/>
              <a:t>11-15/0578r4.</a:t>
            </a:r>
            <a:endParaRPr lang="en-US" altLang="ja-JP" dirty="0"/>
          </a:p>
          <a:p>
            <a:r>
              <a:rPr lang="en-US" altLang="ja-JP" dirty="0" smtClean="0"/>
              <a:t>Moved</a:t>
            </a:r>
            <a:r>
              <a:rPr lang="en-US" altLang="ja-JP" dirty="0" smtClean="0"/>
              <a:t>: </a:t>
            </a:r>
            <a:r>
              <a:rPr lang="en-US" altLang="ja-JP" dirty="0" smtClean="0"/>
              <a:t>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3/0/0</a:t>
            </a:r>
            <a:endParaRPr lang="en-US" altLang="ja-JP"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a:t>
            </a:r>
            <a:r>
              <a:rPr lang="en-US" altLang="ja-JP" dirty="0" smtClean="0"/>
              <a:t>-2015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299</a:t>
            </a:fld>
            <a:endParaRPr lang="en-US" altLang="ja-JP"/>
          </a:p>
        </p:txBody>
      </p:sp>
    </p:spTree>
    <p:extLst>
      <p:ext uri="{BB962C8B-B14F-4D97-AF65-F5344CB8AC3E}">
        <p14:creationId xmlns:p14="http://schemas.microsoft.com/office/powerpoint/2010/main" val="1104028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300</a:t>
            </a:fld>
            <a:endParaRPr lang="en-US" altLang="ja-JP"/>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10718</TotalTime>
  <Words>16587</Words>
  <Application>Microsoft Macintosh PowerPoint</Application>
  <PresentationFormat>画面に合わせる (4:3)</PresentationFormat>
  <Paragraphs>3862</Paragraphs>
  <Slides>300</Slides>
  <Notes>47</Notes>
  <HiddenSlides>237</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300</vt:i4>
      </vt:variant>
    </vt:vector>
  </HeadingPairs>
  <TitlesOfParts>
    <vt:vector size="306" baseType="lpstr">
      <vt:lpstr>Helvetica</vt:lpstr>
      <vt:lpstr>ＭＳ Ｐゴシック</vt:lpstr>
      <vt:lpstr>ＭＳ 明朝</vt:lpstr>
      <vt:lpstr>Times New Roman</vt:lpstr>
      <vt:lpstr>Arial</vt: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PowerPoint プレゼンテーション</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#226</vt:lpstr>
      <vt:lpstr>Motion #227</vt:lpstr>
      <vt:lpstr>Motion #228</vt:lpstr>
      <vt:lpstr>Motion #229</vt:lpstr>
      <vt:lpstr>Motion #229a</vt:lpstr>
      <vt:lpstr>Straw pol</vt:lpstr>
      <vt:lpstr>Motion #230</vt:lpstr>
      <vt:lpstr>Motion #231</vt:lpstr>
      <vt:lpstr>Motion #232</vt:lpstr>
      <vt:lpstr>Motion #233</vt:lpstr>
      <vt:lpstr>Motion #234</vt:lpstr>
      <vt:lpstr>Motion #235</vt:lpstr>
      <vt:lpstr>#236</vt:lpstr>
      <vt:lpstr>Motion #237</vt:lpstr>
      <vt:lpstr>Motion #238</vt:lpstr>
      <vt:lpstr>Motion #239</vt:lpstr>
      <vt:lpstr>Straw poll</vt:lpstr>
      <vt:lpstr>Motion #240</vt:lpstr>
      <vt:lpstr>Motion #241</vt:lpstr>
      <vt:lpstr>Motion #242</vt:lpstr>
      <vt:lpstr>Motion #243</vt:lpstr>
      <vt:lpstr>Motion #243b</vt:lpstr>
      <vt:lpstr>Motion #244</vt:lpstr>
      <vt:lpstr>Motion #245</vt:lpstr>
      <vt:lpstr>Straw Poll</vt:lpstr>
      <vt:lpstr>Motion #246</vt:lpstr>
      <vt:lpstr>Motion #246a</vt:lpstr>
      <vt:lpstr>Motion #247</vt:lpstr>
      <vt:lpstr>Motion #248</vt:lpstr>
      <vt:lpstr>Motion #249</vt:lpstr>
      <vt:lpstr>Motion #250</vt:lpstr>
      <vt:lpstr>Motion #251</vt:lpstr>
      <vt:lpstr>Motion #252</vt:lpstr>
      <vt:lpstr>Motion #253</vt:lpstr>
      <vt:lpstr>Motion #254</vt:lpstr>
      <vt:lpstr>Motion #255</vt:lpstr>
      <vt:lpstr>Motion #256</vt:lpstr>
      <vt:lpstr>Motion #257</vt:lpstr>
      <vt:lpstr>Motion #258</vt:lpstr>
      <vt:lpstr>Motion #259</vt:lpstr>
      <vt:lpstr>Motion #260</vt:lpstr>
      <vt:lpstr>Motion #261</vt:lpstr>
      <vt:lpstr>Motion #262</vt:lpstr>
      <vt:lpstr>Motion #263</vt:lpstr>
      <vt:lpstr>Motion #264</vt:lpstr>
      <vt:lpstr>Motion #265</vt:lpstr>
      <vt:lpstr>Motion #266</vt:lpstr>
      <vt:lpstr>Motion #267</vt:lpstr>
      <vt:lpstr>Motion #268</vt:lpstr>
      <vt:lpstr>Motion #269</vt:lpstr>
      <vt:lpstr>Motion #269</vt:lpstr>
      <vt:lpstr>Motion #270</vt:lpstr>
      <vt:lpstr>Motion #271</vt:lpstr>
      <vt:lpstr>Motion #272</vt:lpstr>
      <vt:lpstr>Motion #273</vt:lpstr>
      <vt:lpstr>Motion #274</vt:lpstr>
      <vt:lpstr>Motion #275</vt:lpstr>
      <vt:lpstr>Motion #276</vt:lpstr>
      <vt:lpstr>Do NOT remove slide separates drafted from run motions</vt:lpstr>
    </vt:vector>
  </TitlesOfParts>
  <Manager/>
  <Company>Root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Microsoft Office ユーザー</cp:lastModifiedBy>
  <cp:revision>792</cp:revision>
  <cp:lastPrinted>1998-02-10T13:28:06Z</cp:lastPrinted>
  <dcterms:created xsi:type="dcterms:W3CDTF">2015-03-25T10:06:18Z</dcterms:created>
  <dcterms:modified xsi:type="dcterms:W3CDTF">2015-05-13T23:29:59Z</dcterms:modified>
  <cp:category/>
</cp:coreProperties>
</file>