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3"/>
  </p:notesMasterIdLst>
  <p:handoutMasterIdLst>
    <p:handoutMasterId r:id="rId294"/>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540" r:id="rId29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4" autoAdjust="0"/>
    <p:restoredTop sz="86232" autoAdjust="0"/>
  </p:normalViewPr>
  <p:slideViewPr>
    <p:cSldViewPr showGuides="1">
      <p:cViewPr varScale="1">
        <p:scale>
          <a:sx n="80" d="100"/>
          <a:sy n="80" d="100"/>
        </p:scale>
        <p:origin x="1136" y="19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notesMaster" Target="notesMasters/notesMaster1.xml"/><Relationship Id="rId294" Type="http://schemas.openxmlformats.org/officeDocument/2006/relationships/handoutMaster" Target="handoutMasters/handoutMaster1.xml"/><Relationship Id="rId295" Type="http://schemas.openxmlformats.org/officeDocument/2006/relationships/commentAuthors" Target="commentAuthors.xml"/><Relationship Id="rId296"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viewProps" Target="viewProps.xml"/><Relationship Id="rId298" Type="http://schemas.openxmlformats.org/officeDocument/2006/relationships/theme" Target="theme/theme1.xml"/><Relationship Id="rId299" Type="http://schemas.openxmlformats.org/officeDocument/2006/relationships/tableStyles" Target="tableStyles.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802.11-13-1186r26</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155789224"/>
              </p:ext>
            </p:extLst>
          </p:nvPr>
        </p:nvGraphicFramePr>
        <p:xfrm>
          <a:off x="224525" y="1258253"/>
          <a:ext cx="8771149" cy="4937760"/>
        </p:xfrm>
        <a:graphic>
          <a:graphicData uri="http://schemas.openxmlformats.org/drawingml/2006/table">
            <a:tbl>
              <a:tblPr firstRow="1" bandRow="1">
                <a:tableStyleId>{5940675A-B579-460E-94D1-54222C63F5DA}</a:tableStyleId>
              </a:tblPr>
              <a:tblGrid>
                <a:gridCol w="1540787"/>
                <a:gridCol w="1873808"/>
                <a:gridCol w="2130266"/>
                <a:gridCol w="1540787"/>
                <a:gridCol w="1685501"/>
              </a:tblGrid>
              <a:tr h="32288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2288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2288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2288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2288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2288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557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557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a:t>
            </a:r>
            <a:r>
              <a:rPr lang="en-US" altLang="ja-JP" dirty="0" smtClean="0"/>
              <a:t>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a:t>
            </a:r>
            <a:r>
              <a:rPr lang="en-US" altLang="ja-JP" dirty="0" smtClean="0"/>
              <a:t>of </a:t>
            </a:r>
            <a:r>
              <a:rPr lang="en-US" altLang="ja-JP" dirty="0" smtClean="0"/>
              <a:t>11-15/281r18.</a:t>
            </a:r>
            <a:endParaRPr lang="en-US" altLang="ja-JP" dirty="0" smtClean="0"/>
          </a:p>
          <a:p>
            <a:pPr lvl="1"/>
            <a:endParaRPr lang="en-US" altLang="ja-JP" dirty="0" smtClean="0"/>
          </a:p>
          <a:p>
            <a:r>
              <a:rPr lang="en-US" altLang="ja-JP" dirty="0" smtClean="0"/>
              <a:t>Moved: </a:t>
            </a:r>
            <a:r>
              <a:rPr lang="en-US" altLang="ja-JP" dirty="0" smtClean="0"/>
              <a:t>Peter Yee</a:t>
            </a:r>
            <a:endParaRPr lang="en-US" altLang="ja-JP" dirty="0" smtClean="0"/>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smtClean="0"/>
              <a:t>”2015-05-Vancouver-01</a:t>
            </a:r>
            <a:r>
              <a:rPr lang="en-US" altLang="ja-JP" dirty="0" smtClean="0"/>
              <a:t>” </a:t>
            </a:r>
            <a:r>
              <a:rPr lang="en-US" altLang="ja-JP" dirty="0" smtClean="0"/>
              <a:t>tab of </a:t>
            </a:r>
            <a:r>
              <a:rPr lang="en-US" altLang="ja-JP" dirty="0" smtClean="0"/>
              <a:t>11-15/281r18.</a:t>
            </a:r>
            <a:endParaRPr lang="en-US" altLang="ja-JP" dirty="0" smtClean="0"/>
          </a:p>
          <a:p>
            <a:pPr lvl="1"/>
            <a:endParaRPr lang="en-US" altLang="ja-JP" dirty="0" smtClean="0"/>
          </a:p>
          <a:p>
            <a:r>
              <a:rPr lang="en-US" altLang="ja-JP" dirty="0" smtClean="0"/>
              <a:t>Moved: Peter Yee</a:t>
            </a:r>
            <a:endParaRPr lang="en-US" altLang="ja-JP" dirty="0" smtClean="0"/>
          </a:p>
          <a:p>
            <a:r>
              <a:rPr lang="en-US" altLang="ja-JP" dirty="0" smtClean="0"/>
              <a:t>Seconded: Lee Armstrong</a:t>
            </a:r>
            <a:endParaRPr lang="en-US" altLang="ja-JP" dirty="0" smtClean="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t>
            </a:r>
            <a:r>
              <a:rPr lang="en-US" altLang="ja-JP" dirty="0" smtClean="0"/>
              <a:t>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endParaRPr lang="en-US" altLang="ja-JP" dirty="0" smtClean="0"/>
          </a:p>
          <a:p>
            <a:pPr lvl="1"/>
            <a:endParaRPr lang="en-US" altLang="ja-JP" dirty="0" smtClean="0"/>
          </a:p>
          <a:p>
            <a:r>
              <a:rPr lang="en-US" altLang="ja-JP" dirty="0" smtClean="0"/>
              <a:t>Moved: </a:t>
            </a:r>
            <a:r>
              <a:rPr lang="en-US" altLang="ja-JP" dirty="0" smtClean="0"/>
              <a:t>Peter Yee</a:t>
            </a:r>
            <a:endParaRPr lang="en-US" altLang="ja-JP" dirty="0" smtClean="0"/>
          </a:p>
          <a:p>
            <a:r>
              <a:rPr lang="en-US" altLang="ja-JP" dirty="0" smtClean="0"/>
              <a:t>Seconded: Lee Armstrong</a:t>
            </a:r>
            <a:endParaRPr lang="en-US" altLang="ja-JP" dirty="0" smtClean="0"/>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endParaRPr lang="en-US" altLang="ja-JP" dirty="0" smtClean="0"/>
          </a:p>
          <a:p>
            <a:r>
              <a:rPr lang="en-US" altLang="ja-JP" dirty="0" smtClean="0"/>
              <a:t>Moved: </a:t>
            </a:r>
            <a:r>
              <a:rPr lang="en-US" altLang="ja-JP" dirty="0" smtClean="0"/>
              <a:t>Santosh Pandey</a:t>
            </a:r>
            <a:endParaRPr lang="en-US" altLang="ja-JP" dirty="0" smtClean="0"/>
          </a:p>
          <a:p>
            <a:r>
              <a:rPr lang="en-US" altLang="ja-JP" dirty="0" smtClean="0"/>
              <a:t>Seconded: Paul A Lambert</a:t>
            </a:r>
            <a:endParaRPr lang="en-US" altLang="ja-JP" dirty="0" smtClean="0"/>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endParaRPr lang="en-US" altLang="ja-JP" dirty="0" smtClean="0"/>
          </a:p>
          <a:p>
            <a:r>
              <a:rPr lang="en-US" altLang="ja-JP" dirty="0" smtClean="0"/>
              <a:t>Moved: </a:t>
            </a:r>
            <a:r>
              <a:rPr lang="en-US" altLang="ja-JP" dirty="0" smtClean="0"/>
              <a:t>Hitoshi Morioka</a:t>
            </a:r>
            <a:endParaRPr lang="en-US" altLang="ja-JP" dirty="0" smtClean="0"/>
          </a:p>
          <a:p>
            <a:r>
              <a:rPr lang="en-US" altLang="ja-JP" dirty="0" smtClean="0"/>
              <a:t>Seconded: Lee Armstrong</a:t>
            </a:r>
          </a:p>
          <a:p>
            <a:r>
              <a:rPr lang="en-US" altLang="ja-JP"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291</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10366</TotalTime>
  <Words>15998</Words>
  <Application>Microsoft Macintosh PowerPoint</Application>
  <PresentationFormat>画面に合わせる (4:3)</PresentationFormat>
  <Paragraphs>3735</Paragraphs>
  <Slides>291</Slides>
  <Notes>38</Notes>
  <HiddenSlides>237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291</vt:i4>
      </vt:variant>
    </vt:vector>
  </HeadingPairs>
  <TitlesOfParts>
    <vt:vector size="297"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Microsoft Office ユーザー</cp:lastModifiedBy>
  <cp:revision>784</cp:revision>
  <cp:lastPrinted>1998-02-10T13:28:06Z</cp:lastPrinted>
  <dcterms:created xsi:type="dcterms:W3CDTF">2015-03-25T10:06:18Z</dcterms:created>
  <dcterms:modified xsi:type="dcterms:W3CDTF">2015-05-13T17:38:32Z</dcterms:modified>
  <cp:category/>
</cp:coreProperties>
</file>