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228.xml" ContentType="application/vnd.openxmlformats-officedocument.presentationml.slide+xml"/>
  <Override PartName="/ppt/slides/slide198.xml" ContentType="application/vnd.openxmlformats-officedocument.presentationml.slide+xml"/>
  <Override PartName="/ppt/slides/slide241.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283.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notesSlides/notesSlide25.xml" ContentType="application/vnd.openxmlformats-officedocument.presentationml.notesSlide+xml"/>
  <Override PartName="/ppt/slides/slide44.xml" ContentType="application/vnd.openxmlformats-officedocument.presentationml.slide+xml"/>
  <Override PartName="/ppt/slides/slide248.xml" ContentType="application/vnd.openxmlformats-officedocument.presentationml.slide+xml"/>
  <Override PartName="/ppt/slides/slide261.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281.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s/slide168.xml" ContentType="application/vnd.openxmlformats-officedocument.presentationml.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224.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21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238.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222.xml" ContentType="application/vnd.openxmlformats-officedocument.presentationml.slide+xml"/>
  <Override PartName="/ppt/slides/slide186.xml" ContentType="application/vnd.openxmlformats-officedocument.presentationml.slide+xml"/>
  <Override PartName="/ppt/slides/slide21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s/slide200.xml" ContentType="application/vnd.openxmlformats-officedocument.presentationml.slide+xml"/>
  <Override PartName="/ppt/slides/slide258.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236.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278.xml" ContentType="application/vnd.openxmlformats-officedocument.presentationml.slide+xml"/>
  <Override PartName="/ppt/slides/slide184.xml" ContentType="application/vnd.openxmlformats-officedocument.presentationml.slide+xml"/>
  <Override PartName="/ppt/slides/slide21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s/slide39.xml" ContentType="application/vnd.openxmlformats-officedocument.presentationml.slide+xml"/>
  <Override PartName="/ppt/slideLayouts/slideLayout6.xml" ContentType="application/vnd.openxmlformats-officedocument.presentationml.slideLayout+xml"/>
  <Override PartName="/ppt/slides/slide256.xml" ContentType="application/vnd.openxmlformats-officedocument.presentationml.slide+xml"/>
  <Override PartName="/ppt/handoutMasters/handoutMaster1.xml" ContentType="application/vnd.openxmlformats-officedocument.presentationml.handoutMaster+xml"/>
  <Override PartName="/ppt/notesSlides/notesSlide33.xml" ContentType="application/vnd.openxmlformats-officedocument.presentationml.notesSlide+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234.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276.xml" ContentType="application/vnd.openxmlformats-officedocument.presentationml.slide+xml"/>
  <Override PartName="/ppt/slides/slide182.xml" ContentType="application/vnd.openxmlformats-officedocument.presentationml.slide+xml"/>
  <Override PartName="/ppt/slides/slide21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s/slide37.xml" ContentType="application/vnd.openxmlformats-officedocument.presentationml.slide+xml"/>
  <Override PartName="/ppt/slideLayouts/slideLayout4.xml" ContentType="application/vnd.openxmlformats-officedocument.presentationml.slideLayout+xml"/>
  <Override PartName="/ppt/slides/slide254.xml" ContentType="application/vnd.openxmlformats-officedocument.presentationml.slide+xml"/>
  <Override PartName="/ppt/notesSlides/notesSlide31.xml" ContentType="application/vnd.openxmlformats-officedocument.presentationml.notesSlide+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232.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274.xml" ContentType="application/vnd.openxmlformats-officedocument.presentationml.slide+xml"/>
  <Override PartName="/ppt/slides/slide180.xml" ContentType="application/vnd.openxmlformats-officedocument.presentationml.slide+xml"/>
  <Override PartName="/ppt/slides/slide210.xml" ContentType="application/vnd.openxmlformats-officedocument.presentationml.slide+xml"/>
  <Override PartName="/ppt/slides/slide268.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s/slide35.xml" ContentType="application/vnd.openxmlformats-officedocument.presentationml.slide+xml"/>
  <Override PartName="/ppt/slideLayouts/slideLayout2.xml" ContentType="application/vnd.openxmlformats-officedocument.presentationml.slideLayout+xml"/>
  <Override PartName="/ppt/slides/slide252.xml" ContentType="application/vnd.openxmlformats-officedocument.presentationml.slide+xml"/>
  <Override PartName="/ppt/slides/slide29.xml" ContentType="application/vnd.openxmlformats-officedocument.presentationml.slide+xml"/>
  <Override PartName="/ppt/slides/slide246.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30.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272.xml" ContentType="application/vnd.openxmlformats-officedocument.presentationml.slide+xml"/>
  <Override PartName="/ppt/slides/slide49.xml" ContentType="application/vnd.openxmlformats-officedocument.presentationml.slide+xml"/>
  <Override PartName="/ppt/slides/slide266.xml" ContentType="application/vnd.openxmlformats-officedocument.presentationml.slide+xml"/>
  <Override PartName="/ppt/slides/slide97.xml" ContentType="application/vnd.openxmlformats-officedocument.presentationml.slide+xml"/>
  <Override PartName="/ppt/slides/slide159.xml" ContentType="application/vnd.openxmlformats-officedocument.presentationml.slide+xml"/>
  <Override PartName="/ppt/theme/theme3.xml" ContentType="application/vnd.openxmlformats-officedocument.them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50.xml" ContentType="application/vnd.openxmlformats-officedocument.presentationml.slide+xml"/>
  <Override PartName="/ppt/slides/slide27.xml" ContentType="application/vnd.openxmlformats-officedocument.presentationml.slide+xml"/>
  <Override PartName="/ppt/slides/slide244.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270.xml" ContentType="application/vnd.openxmlformats-officedocument.presentationml.slide+xml"/>
  <Override PartName="/ppt/notesSlides/notesSlide28.xml" ContentType="application/vnd.openxmlformats-officedocument.presentationml.notesSlide+xml"/>
  <Override PartName="/ppt/slides/slide47.xml" ContentType="application/vnd.openxmlformats-officedocument.presentationml.slide+xml"/>
  <Override PartName="/ppt/slides/slide264.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229.xml" ContentType="application/vnd.openxmlformats-officedocument.presentationml.slide+xml"/>
  <Override PartName="/ppt/slides/slide242.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284.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22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notesSlides/notesSlide26.xml" ContentType="application/vnd.openxmlformats-officedocument.presentationml.notesSlide+xml"/>
  <Override PartName="/ppt/slides/slide45.xml" ContentType="application/vnd.openxmlformats-officedocument.presentationml.slide+xml"/>
  <Override PartName="/ppt/slides/slide249.xml" ContentType="application/vnd.openxmlformats-officedocument.presentationml.slide+xml"/>
  <Override PartName="/ppt/slides/slide262.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227.xml" ContentType="application/vnd.openxmlformats-officedocument.presentationml.slide+xml"/>
  <Override PartName="/ppt/slides/slide197.xml" ContentType="application/vnd.openxmlformats-officedocument.presentationml.slide+xml"/>
  <Override PartName="/ppt/slides/slide240.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282.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notesSlides/notesSlide24.xml" ContentType="application/vnd.openxmlformats-officedocument.presentationml.notesSlide+xml"/>
  <Override PartName="/ppt/slides/slide43.xml" ContentType="application/vnd.openxmlformats-officedocument.presentationml.slide+xml"/>
  <Override PartName="/ppt/slides/slide247.xml" ContentType="application/vnd.openxmlformats-officedocument.presentationml.slide+xml"/>
  <Override PartName="/ppt/slides/slide260.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225.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280.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s/slide167.xml" ContentType="application/vnd.openxmlformats-officedocument.presentationml.slide+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239.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223.xml" ContentType="application/vnd.openxmlformats-officedocument.presentationml.slide+xml"/>
  <Override PartName="/ppt/slides/slide187.xml" ContentType="application/vnd.openxmlformats-officedocument.presentationml.slide+xml"/>
  <Override PartName="/ppt/slides/slide21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s/slide259.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37.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279.xml" ContentType="application/vnd.openxmlformats-officedocument.presentationml.slide+xml"/>
  <Override PartName="/ppt/slides/slide185.xml" ContentType="application/vnd.openxmlformats-officedocument.presentationml.slide+xml"/>
  <Override PartName="/ppt/slides/slide21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257.xml" ContentType="application/vnd.openxmlformats-officedocument.presentationml.slide+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235.xml" ContentType="application/vnd.openxmlformats-officedocument.presentationml.slide+xml"/>
  <Override PartName="/ppt/slides/slide141.xml" ContentType="application/vnd.openxmlformats-officedocument.presentationml.slide+xml"/>
  <Override PartName="/ppt/slides/slide277.xml" ContentType="application/vnd.openxmlformats-officedocument.presentationml.slide+xml"/>
  <Override PartName="/ppt/slides/slide183.xml" ContentType="application/vnd.openxmlformats-officedocument.presentationml.slide+xml"/>
  <Override PartName="/ppt/slides/slide21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255.xml" ContentType="application/vnd.openxmlformats-officedocument.presentationml.slide+xml"/>
  <Override PartName="/ppt/notesSlides/notesSlide32.xml" ContentType="application/vnd.openxmlformats-officedocument.presentationml.notesSlide+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233.xml" ContentType="application/vnd.openxmlformats-officedocument.presentationml.slide+xml"/>
  <Override PartName="/ppt/slides/slide58.xml" ContentType="application/vnd.openxmlformats-officedocument.presentationml.slide+xml"/>
  <Override PartName="/ppt/slides/slide71.xml" ContentType="application/vnd.openxmlformats-officedocument.presentationml.slide+xml"/>
  <Override PartName="/ppt/slides/slide275.xml" ContentType="application/vnd.openxmlformats-officedocument.presentationml.slide+xml"/>
  <Override PartName="/ppt/slides/slide181.xml" ContentType="application/vnd.openxmlformats-officedocument.presentationml.slide+xml"/>
  <Override PartName="/ppt/slides/slide211.xml" ContentType="application/vnd.openxmlformats-officedocument.presentationml.slide+xml"/>
  <Override PartName="/ppt/slides/slide269.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53.xml" ContentType="application/vnd.openxmlformats-officedocument.presentationml.slide+xml"/>
  <Override PartName="/ppt/notesSlides/notesSlide30.xml" ContentType="application/vnd.openxmlformats-officedocument.presentationml.notesSlide+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231.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273.xml" ContentType="application/vnd.openxmlformats-officedocument.presentationml.slide+xml"/>
  <Override PartName="/ppt/slides/slide267.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s/slide34.xml" ContentType="application/vnd.openxmlformats-officedocument.presentationml.slide+xml"/>
  <Override PartName="/ppt/slideLayouts/slideLayout1.xml" ContentType="application/vnd.openxmlformats-officedocument.presentationml.slideLayout+xml"/>
  <Override PartName="/ppt/slides/slide251.xml" ContentType="application/vnd.openxmlformats-officedocument.presentationml.slide+xml"/>
  <Override PartName="/ppt/slides/slide28.xml" ContentType="application/vnd.openxmlformats-officedocument.presentationml.slide+xml"/>
  <Override PartName="/ppt/slides/slide245.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Override PartName="/ppt/slides/slide271.xml" ContentType="application/vnd.openxmlformats-officedocument.presentationml.slide+xml"/>
  <Default Extension="rels" ContentType="application/vnd.openxmlformats-package.relationships+xml"/>
  <Override PartName="/ppt/notesSlides/notesSlide29.xml" ContentType="application/vnd.openxmlformats-officedocument.presentationml.notesSlide+xml"/>
  <Override PartName="/ppt/slides/slide48.xml" ContentType="application/vnd.openxmlformats-officedocument.presentationml.slide+xml"/>
  <Override PartName="/ppt/slides/slide265.xml" ContentType="application/vnd.openxmlformats-officedocument.presentationml.slide+xml"/>
  <Override PartName="/ppt/slides/slide96.xml" ContentType="application/vnd.openxmlformats-officedocument.presentationml.slide+xml"/>
  <Override PartName="/ppt/slides/slide158.xml" ContentType="application/vnd.openxmlformats-officedocument.presentationml.slide+xml"/>
  <Override PartName="/ppt/theme/theme2.xml" ContentType="application/vnd.openxmlformats-officedocument.them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243.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221.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notesSlides/notesSlide27.xml" ContentType="application/vnd.openxmlformats-officedocument.presentationml.notesSlide+xml"/>
  <Override PartName="/ppt/slides/slide46.xml" ContentType="application/vnd.openxmlformats-officedocument.presentationml.slide+xml"/>
  <Override PartName="/ppt/presProps.xml" ContentType="application/vnd.openxmlformats-officedocument.presentationml.presProps+xml"/>
  <Override PartName="/ppt/slides/slide263.xml" ContentType="application/vnd.openxmlformats-officedocument.presentationml.slide+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6"/>
  </p:notesMasterIdLst>
  <p:handoutMasterIdLst>
    <p:handoutMasterId r:id="rId287"/>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540" r:id="rId28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4476" autoAdjust="0"/>
    <p:restoredTop sz="86282" autoAdjust="0"/>
  </p:normalViewPr>
  <p:slideViewPr>
    <p:cSldViewPr showGuides="1">
      <p:cViewPr>
        <p:scale>
          <a:sx n="75" d="100"/>
          <a:sy n="75" d="100"/>
        </p:scale>
        <p:origin x="-3384" y="-173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notesMaster" Target="notesMasters/notesMaster1.xml"/><Relationship Id="rId287" Type="http://schemas.openxmlformats.org/officeDocument/2006/relationships/handoutMaster" Target="handoutMasters/handoutMaster1.xml"/><Relationship Id="rId288" Type="http://schemas.openxmlformats.org/officeDocument/2006/relationships/printerSettings" Target="printerSettings/printerSettings1.bin"/><Relationship Id="rId289" Type="http://schemas.openxmlformats.org/officeDocument/2006/relationships/commentAuthors" Target="commentAuthors.xml"/><Relationship Id="rId290" Type="http://schemas.openxmlformats.org/officeDocument/2006/relationships/presProps" Target="presProps.xml"/><Relationship Id="rId291" Type="http://schemas.openxmlformats.org/officeDocument/2006/relationships/viewProps" Target="viewProps.xml"/><Relationship Id="rId292" Type="http://schemas.openxmlformats.org/officeDocument/2006/relationships/theme" Target="theme/theme1.xml"/><Relationship Id="rId29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1186r25</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407924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284</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8469</TotalTime>
  <Words>23366</Words>
  <Application>Microsoft Macintosh PowerPoint</Application>
  <PresentationFormat>画面に合わせる (4:3)</PresentationFormat>
  <Paragraphs>3632</Paragraphs>
  <Slides>284</Slides>
  <Notes>33</Notes>
  <HiddenSlides>237</HiddenSlides>
  <MMClips>0</MMClips>
  <ScaleCrop>false</ScaleCrop>
  <HeadingPairs>
    <vt:vector size="4" baseType="variant">
      <vt:variant>
        <vt:lpstr>デザイン テンプレート</vt:lpstr>
      </vt:variant>
      <vt:variant>
        <vt:i4>1</vt:i4>
      </vt:variant>
      <vt:variant>
        <vt:lpstr>スライド タイトル</vt:lpstr>
      </vt:variant>
      <vt:variant>
        <vt:i4>284</vt:i4>
      </vt:variant>
    </vt:vector>
  </HeadingPairs>
  <TitlesOfParts>
    <vt:vector size="285"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774</cp:revision>
  <cp:lastPrinted>1998-02-10T13:28:06Z</cp:lastPrinted>
  <dcterms:created xsi:type="dcterms:W3CDTF">2015-03-25T10:06:18Z</dcterms:created>
  <dcterms:modified xsi:type="dcterms:W3CDTF">2015-03-25T10:11:04Z</dcterms:modified>
  <cp:category/>
</cp:coreProperties>
</file>