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241.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283.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notesSlides/notesSlide25.xml" ContentType="application/vnd.openxmlformats-officedocument.presentationml.notesSlide+xml"/>
  <Override PartName="/ppt/slides/slide44.xml" ContentType="application/vnd.openxmlformats-officedocument.presentationml.slide+xml"/>
  <Override PartName="/ppt/slides/slide248.xml" ContentType="application/vnd.openxmlformats-officedocument.presentationml.slide+xml"/>
  <Override PartName="/ppt/slides/slide261.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281.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s/slide258.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278.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slides/slide256.xml" ContentType="application/vnd.openxmlformats-officedocument.presentationml.slide+xml"/>
  <Override PartName="/ppt/handoutMasters/handoutMaster1.xml" ContentType="application/vnd.openxmlformats-officedocument.presentationml.handoutMaster+xml"/>
  <Override PartName="/ppt/notesSlides/notesSlide33.xml" ContentType="application/vnd.openxmlformats-officedocument.presentationml.notesSlide+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276.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254.xml" ContentType="application/vnd.openxmlformats-officedocument.presentationml.slide+xml"/>
  <Override PartName="/ppt/notesSlides/notesSlide31.xml" ContentType="application/vnd.openxmlformats-officedocument.presentationml.notes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274.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slides/slide268.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52.xml" ContentType="application/vnd.openxmlformats-officedocument.presentationml.slide+xml"/>
  <Override PartName="/ppt/slides/slide29.xml" ContentType="application/vnd.openxmlformats-officedocument.presentationml.slide+xml"/>
  <Override PartName="/ppt/slides/slide246.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272.xml" ContentType="application/vnd.openxmlformats-officedocument.presentationml.slide+xml"/>
  <Override PartName="/ppt/slides/slide49.xml" ContentType="application/vnd.openxmlformats-officedocument.presentationml.slide+xml"/>
  <Override PartName="/ppt/slides/slide266.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50.xml" ContentType="application/vnd.openxmlformats-officedocument.presentationml.slide+xml"/>
  <Override PartName="/ppt/slides/slide27.xml" ContentType="application/vnd.openxmlformats-officedocument.presentationml.slide+xml"/>
  <Override PartName="/ppt/slides/slide244.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270.xml" ContentType="application/vnd.openxmlformats-officedocument.presentationml.slide+xml"/>
  <Override PartName="/ppt/notesSlides/notesSlide28.xml" ContentType="application/vnd.openxmlformats-officedocument.presentationml.notesSlide+xml"/>
  <Override PartName="/ppt/slides/slide47.xml" ContentType="application/vnd.openxmlformats-officedocument.presentationml.slide+xml"/>
  <Override PartName="/ppt/slides/slide264.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242.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notesSlides/notesSlide26.xml" ContentType="application/vnd.openxmlformats-officedocument.presentationml.notesSlide+xml"/>
  <Override PartName="/ppt/slides/slide45.xml" ContentType="application/vnd.openxmlformats-officedocument.presentationml.slide+xml"/>
  <Override PartName="/ppt/slides/slide249.xml" ContentType="application/vnd.openxmlformats-officedocument.presentationml.slide+xml"/>
  <Override PartName="/ppt/slides/slide262.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282.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notesSlides/notesSlide24.xml" ContentType="application/vnd.openxmlformats-officedocument.presentationml.notesSlide+xml"/>
  <Override PartName="/ppt/slides/slide43.xml" ContentType="application/vnd.openxmlformats-officedocument.presentationml.slide+xml"/>
  <Override PartName="/ppt/slides/slide247.xml" ContentType="application/vnd.openxmlformats-officedocument.presentationml.slide+xml"/>
  <Override PartName="/ppt/slides/slide260.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280.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s/slide259.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279.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257.xml" ContentType="application/vnd.openxmlformats-officedocument.presentationml.slide+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277.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255.xml" ContentType="application/vnd.openxmlformats-officedocument.presentationml.slide+xml"/>
  <Override PartName="/ppt/notesSlides/notesSlide32.xml" ContentType="application/vnd.openxmlformats-officedocument.presentationml.notes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275.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269.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53.xml" ContentType="application/vnd.openxmlformats-officedocument.presentationml.slide+xml"/>
  <Override PartName="/ppt/notesSlides/notesSlide30.xml" ContentType="application/vnd.openxmlformats-officedocument.presentationml.notes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273.xml" ContentType="application/vnd.openxmlformats-officedocument.presentationml.slide+xml"/>
  <Override PartName="/ppt/slides/slide267.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51.xml" ContentType="application/vnd.openxmlformats-officedocument.presentationml.slide+xml"/>
  <Override PartName="/ppt/slides/slide28.xml" ContentType="application/vnd.openxmlformats-officedocument.presentationml.slide+xml"/>
  <Override PartName="/ppt/slides/slide245.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Override PartName="/ppt/slides/slide271.xml" ContentType="application/vnd.openxmlformats-officedocument.presentationml.slide+xml"/>
  <Default Extension="rels" ContentType="application/vnd.openxmlformats-package.relationships+xml"/>
  <Override PartName="/ppt/notesSlides/notesSlide29.xml" ContentType="application/vnd.openxmlformats-officedocument.presentationml.notesSlide+xml"/>
  <Override PartName="/ppt/slides/slide48.xml" ContentType="application/vnd.openxmlformats-officedocument.presentationml.slide+xml"/>
  <Override PartName="/ppt/slides/slide265.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243.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notesSlides/notesSlide27.xml" ContentType="application/vnd.openxmlformats-officedocument.presentationml.notesSlide+xml"/>
  <Override PartName="/ppt/slides/slide46.xml" ContentType="application/vnd.openxmlformats-officedocument.presentationml.slide+xml"/>
  <Override PartName="/ppt/presProps.xml" ContentType="application/vnd.openxmlformats-officedocument.presentationml.presProps+xml"/>
  <Override PartName="/ppt/slides/slide263.xml" ContentType="application/vnd.openxmlformats-officedocument.presentationml.slide+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5"/>
  </p:notesMasterIdLst>
  <p:handoutMasterIdLst>
    <p:handoutMasterId r:id="rId286"/>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40" r:id="rId271"/>
    <p:sldId id="743" r:id="rId272"/>
    <p:sldId id="745" r:id="rId273"/>
    <p:sldId id="746" r:id="rId274"/>
    <p:sldId id="748" r:id="rId275"/>
    <p:sldId id="741" r:id="rId276"/>
    <p:sldId id="749" r:id="rId277"/>
    <p:sldId id="751" r:id="rId278"/>
    <p:sldId id="752" r:id="rId279"/>
    <p:sldId id="754" r:id="rId280"/>
    <p:sldId id="755" r:id="rId281"/>
    <p:sldId id="756" r:id="rId282"/>
    <p:sldId id="757" r:id="rId283"/>
    <p:sldId id="540" r:id="rId28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476" autoAdjust="0"/>
    <p:restoredTop sz="86282" autoAdjust="0"/>
  </p:normalViewPr>
  <p:slideViewPr>
    <p:cSldViewPr showGuides="1">
      <p:cViewPr>
        <p:scale>
          <a:sx n="75" d="100"/>
          <a:sy n="75" d="100"/>
        </p:scale>
        <p:origin x="-114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4332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notesMaster" Target="notesMasters/notesMaster1.xml"/><Relationship Id="rId286" Type="http://schemas.openxmlformats.org/officeDocument/2006/relationships/handoutMaster" Target="handoutMasters/handoutMaster1.xml"/><Relationship Id="rId287" Type="http://schemas.openxmlformats.org/officeDocument/2006/relationships/printerSettings" Target="printerSettings/printerSettings1.bin"/><Relationship Id="rId288" Type="http://schemas.openxmlformats.org/officeDocument/2006/relationships/commentAuthors" Target="commentAuthors.xml"/><Relationship Id="rId289" Type="http://schemas.openxmlformats.org/officeDocument/2006/relationships/presProps" Target="presProps.xml"/><Relationship Id="rId290" Type="http://schemas.openxmlformats.org/officeDocument/2006/relationships/viewProps" Target="viewProps.xml"/><Relationship Id="rId291" Type="http://schemas.openxmlformats.org/officeDocument/2006/relationships/theme" Target="theme/theme1.xml"/><Relationship Id="rId292"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270</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277</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1186r24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407924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a:t>
            </a:r>
            <a:r>
              <a:rPr lang="en-US" altLang="ja-JP" dirty="0" smtClean="0"/>
              <a:t> </a:t>
            </a:r>
            <a:r>
              <a:rPr lang="en-US" altLang="ja-JP" dirty="0" smtClean="0"/>
              <a:t>-2014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a:t>
            </a:r>
            <a:r>
              <a:rPr lang="en-US" altLang="ja-JP" dirty="0" smtClean="0"/>
              <a:t>281r11.</a:t>
            </a:r>
            <a:endParaRPr lang="en-US" altLang="ja-JP" dirty="0" smtClean="0"/>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a:t>
            </a:r>
            <a:r>
              <a:rPr lang="en-US" altLang="ja-JP" dirty="0" smtClean="0"/>
              <a:t>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a:t>
            </a:r>
            <a:r>
              <a:rPr lang="en-US" altLang="ja-JP" dirty="0" smtClean="0">
                <a:solidFill>
                  <a:srgbClr val="000000"/>
                </a:solidFill>
                <a:ea typeface="ＭＳ Ｐゴシック" pitchFamily="-84" charset="-128"/>
                <a:cs typeface="ＭＳ Ｐゴシック" pitchFamily="-84" charset="-128"/>
              </a:rPr>
              <a:t>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a:t>
            </a:r>
            <a:r>
              <a:rPr lang="en-US" altLang="ja-JP" dirty="0" smtClean="0"/>
              <a:t>: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a:t>
            </a:r>
            <a:r>
              <a:rPr lang="en-US" altLang="ja-JP" dirty="0" smtClean="0"/>
              <a:t>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a:t>
            </a:r>
            <a:r>
              <a:rPr lang="en-US" altLang="ja-JP" dirty="0" smtClean="0"/>
              <a:t>2015-03-</a:t>
            </a:r>
            <a:r>
              <a:rPr lang="en-US" altLang="ja-JP" dirty="0" smtClean="0"/>
              <a:t>12”  tab of </a:t>
            </a:r>
            <a:r>
              <a:rPr lang="en-US" altLang="ja-JP" dirty="0" smtClean="0"/>
              <a:t>11-15/</a:t>
            </a:r>
            <a:r>
              <a:rPr lang="en-US" altLang="ja-JP" dirty="0" smtClean="0"/>
              <a:t>0440r2</a:t>
            </a:r>
          </a:p>
          <a:p>
            <a:r>
              <a:rPr lang="en-US" altLang="ja-JP" dirty="0" smtClean="0"/>
              <a:t>Moved:  </a:t>
            </a:r>
            <a:r>
              <a:rPr lang="en-US" altLang="ja-JP" dirty="0" err="1" smtClean="0"/>
              <a:t>Xiaofei</a:t>
            </a:r>
            <a:r>
              <a:rPr lang="en-US" altLang="ja-JP" dirty="0" smtClean="0"/>
              <a:t> Wang</a:t>
            </a:r>
          </a:p>
          <a:p>
            <a:r>
              <a:rPr lang="en-US" altLang="ja-JP" dirty="0" smtClean="0"/>
              <a:t>Seconded</a:t>
            </a:r>
            <a:r>
              <a:rPr lang="en-US" altLang="ja-JP" dirty="0" smtClean="0"/>
              <a:t>: Lee Armstrong</a:t>
            </a:r>
          </a:p>
          <a:p>
            <a:r>
              <a:rPr lang="en-US" altLang="ja-JP" dirty="0" smtClean="0"/>
              <a:t>y/n/a</a:t>
            </a:r>
            <a:r>
              <a:rPr lang="en-US" altLang="ja-JP" dirty="0" smtClean="0"/>
              <a:t>: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a:t>
            </a:r>
            <a:r>
              <a:rPr lang="en-US" altLang="ja-JP" dirty="0" err="1" smtClean="0"/>
              <a:t>Santosh</a:t>
            </a:r>
            <a:r>
              <a:rPr lang="en-US" altLang="ja-JP" dirty="0" smtClean="0"/>
              <a:t> Abraham”  tab of </a:t>
            </a:r>
            <a:r>
              <a:rPr lang="en-US" altLang="ja-JP" dirty="0" smtClean="0"/>
              <a:t>11-15/</a:t>
            </a:r>
            <a:r>
              <a:rPr lang="en-US" altLang="ja-JP" dirty="0" smtClean="0"/>
              <a:t>0447r1 except CID7083</a:t>
            </a:r>
          </a:p>
          <a:p>
            <a:pPr lvl="1"/>
            <a:r>
              <a:rPr lang="en-US" altLang="ja-JP" dirty="0" smtClean="0"/>
              <a:t>and instruct the editor to incorporate 11-15/</a:t>
            </a:r>
            <a:r>
              <a:rPr lang="en-US" altLang="ja-JP" dirty="0" smtClean="0"/>
              <a:t>0444r0 and 11-15/0446r0 </a:t>
            </a:r>
            <a:r>
              <a:rPr lang="en-US" altLang="ja-JP" dirty="0" smtClean="0"/>
              <a:t>in the draft,</a:t>
            </a:r>
          </a:p>
          <a:p>
            <a:r>
              <a:rPr lang="en-US" altLang="ja-JP" dirty="0" smtClean="0"/>
              <a:t>Moved: </a:t>
            </a:r>
            <a:r>
              <a:rPr lang="en-US" altLang="ja-JP" dirty="0" smtClean="0"/>
              <a:t> </a:t>
            </a:r>
            <a:r>
              <a:rPr lang="en-US" altLang="ja-JP" dirty="0" smtClean="0"/>
              <a:t>George  </a:t>
            </a:r>
            <a:r>
              <a:rPr lang="en-US" altLang="ja-JP" dirty="0" err="1" smtClean="0"/>
              <a:t>Cherian</a:t>
            </a:r>
            <a:endParaRPr lang="en-US" altLang="ja-JP" dirty="0" smtClean="0"/>
          </a:p>
          <a:p>
            <a:r>
              <a:rPr lang="en-US" altLang="ja-JP" dirty="0" smtClean="0"/>
              <a:t>Seconded</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a:t>
            </a:r>
            <a:r>
              <a:rPr lang="en-US" altLang="ja-JP" dirty="0" smtClean="0"/>
              <a:t>: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r>
              <a:rPr lang="en-US" altLang="ja-JP" dirty="0" smtClean="0"/>
              <a:t>A</a:t>
            </a:r>
            <a:r>
              <a:rPr lang="en-US" altLang="ja-JP" dirty="0" smtClean="0"/>
              <a:t>mend </a:t>
            </a:r>
            <a:r>
              <a:rPr lang="en-US" altLang="ja-JP" dirty="0" smtClean="0"/>
              <a:t>Motion text of motion #</a:t>
            </a:r>
            <a:r>
              <a:rPr lang="en-US" altLang="ja-JP" dirty="0" smtClean="0"/>
              <a:t>246 </a:t>
            </a:r>
            <a:r>
              <a:rPr lang="en-US" altLang="ja-JP" dirty="0" smtClean="0"/>
              <a:t>as follows:</a:t>
            </a:r>
            <a:endParaRPr lang="en-US" altLang="ja-JP" dirty="0" smtClean="0"/>
          </a:p>
          <a:p>
            <a:pPr lvl="1"/>
            <a:r>
              <a:rPr lang="en-US" altLang="ja-JP" dirty="0" err="1" smtClean="0"/>
              <a:t>Aprove</a:t>
            </a:r>
            <a:r>
              <a:rPr lang="en-US" altLang="ja-JP" dirty="0" smtClean="0"/>
              <a:t> </a:t>
            </a:r>
            <a:r>
              <a:rPr lang="en-US" altLang="ja-JP" dirty="0" smtClean="0"/>
              <a:t>the comment resolutions as contained in the “</a:t>
            </a:r>
            <a:r>
              <a:rPr lang="en-US" altLang="ja-JP" dirty="0" err="1" smtClean="0"/>
              <a:t>Santosh</a:t>
            </a:r>
            <a:r>
              <a:rPr lang="en-US" altLang="ja-JP" dirty="0" smtClean="0"/>
              <a:t> Abraham”  tab of 11-15/</a:t>
            </a:r>
            <a:r>
              <a:rPr lang="en-US" altLang="ja-JP" dirty="0" smtClean="0"/>
              <a:t>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a:t>
            </a:r>
            <a:r>
              <a:rPr lang="en-US" altLang="ja-JP" dirty="0" smtClean="0"/>
              <a:t>: Lee Armstrong</a:t>
            </a:r>
            <a:endParaRPr lang="en-US" altLang="ja-JP" dirty="0" smtClean="0"/>
          </a:p>
          <a:p>
            <a:r>
              <a:rPr lang="en-US" altLang="ja-JP" dirty="0" smtClean="0"/>
              <a:t>y/n/a</a:t>
            </a:r>
            <a:r>
              <a:rPr lang="en-US" altLang="ja-JP" dirty="0" smtClean="0"/>
              <a:t>: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a:t>
            </a:r>
            <a:r>
              <a:rPr lang="en-US" altLang="ja-JP" dirty="0" smtClean="0"/>
              <a:t> the “Peter Yee”  tab of </a:t>
            </a:r>
            <a:r>
              <a:rPr lang="en-US" altLang="ja-JP" dirty="0" smtClean="0"/>
              <a:t>11-15/</a:t>
            </a:r>
            <a:r>
              <a:rPr lang="en-US" altLang="ja-JP" dirty="0" smtClean="0"/>
              <a:t>0443r0 except CID7415</a:t>
            </a:r>
          </a:p>
          <a:p>
            <a:r>
              <a:rPr lang="en-US" altLang="ja-JP" dirty="0" smtClean="0"/>
              <a:t>Moved</a:t>
            </a:r>
            <a:r>
              <a:rPr lang="en-US" altLang="ja-JP" dirty="0" smtClean="0"/>
              <a:t>: </a:t>
            </a:r>
            <a:r>
              <a:rPr lang="en-US" altLang="ja-JP" dirty="0" smtClean="0"/>
              <a:t> Peter Yee</a:t>
            </a:r>
          </a:p>
          <a:p>
            <a:r>
              <a:rPr lang="en-US" altLang="ja-JP" dirty="0" err="1" smtClean="0"/>
              <a:t>Seconded:Xiaofei</a:t>
            </a:r>
            <a:r>
              <a:rPr lang="en-US" altLang="ja-JP" dirty="0" smtClean="0"/>
              <a:t> Wang</a:t>
            </a:r>
          </a:p>
          <a:p>
            <a:r>
              <a:rPr lang="en-US" altLang="ja-JP" dirty="0" smtClean="0"/>
              <a:t>y</a:t>
            </a:r>
            <a:r>
              <a:rPr lang="en-US" altLang="ja-JP" dirty="0" smtClean="0"/>
              <a:t>/n/a</a:t>
            </a:r>
            <a:r>
              <a:rPr lang="en-US" altLang="ja-JP" dirty="0" smtClean="0"/>
              <a:t>:9/0/1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for </a:t>
            </a:r>
            <a:r>
              <a:rPr lang="en-US" altLang="ja-JP" dirty="0" smtClean="0"/>
              <a:t>CID7256 to </a:t>
            </a:r>
            <a:r>
              <a:rPr lang="en-US" altLang="ja-JP" dirty="0" smtClean="0"/>
              <a:t>be set to "</a:t>
            </a:r>
            <a:r>
              <a:rPr lang="en-US" altLang="ja-JP" dirty="0" smtClean="0"/>
              <a:t>REVISED:  </a:t>
            </a:r>
            <a:r>
              <a:rPr lang="en-US" altLang="ja-JP" dirty="0" smtClean="0"/>
              <a:t>Instruct the editor to incorporate 11-15/</a:t>
            </a:r>
            <a:r>
              <a:rPr lang="en-US" altLang="ja-JP" dirty="0" smtClean="0"/>
              <a:t>0453r0 in </a:t>
            </a:r>
            <a:r>
              <a:rPr lang="en-US" altLang="ja-JP" dirty="0" smtClean="0"/>
              <a:t>the </a:t>
            </a:r>
            <a:r>
              <a:rPr lang="en-US" altLang="ja-JP" dirty="0" smtClean="0"/>
              <a:t>draft.</a:t>
            </a:r>
          </a:p>
          <a:p>
            <a:pPr lvl="1"/>
            <a:endParaRPr lang="en-US" altLang="ja-JP" dirty="0" smtClean="0"/>
          </a:p>
          <a:p>
            <a:pPr lvl="1"/>
            <a:endParaRPr lang="en-US" altLang="ja-JP" dirty="0" smtClean="0"/>
          </a:p>
          <a:p>
            <a:r>
              <a:rPr lang="en-US" altLang="ja-JP" dirty="0" smtClean="0"/>
              <a:t>Moved: Dan Harkins</a:t>
            </a:r>
            <a:endParaRPr lang="en-US" altLang="ja-JP" dirty="0" smtClean="0"/>
          </a:p>
          <a:p>
            <a:r>
              <a:rPr lang="en-US" altLang="ja-JP" dirty="0" err="1" smtClean="0"/>
              <a:t>Seconded:Xiaofei</a:t>
            </a:r>
            <a:r>
              <a:rPr lang="en-US" altLang="ja-JP" dirty="0" smtClean="0"/>
              <a:t> </a:t>
            </a:r>
            <a:r>
              <a:rPr lang="en-US" altLang="ja-JP" dirty="0" smtClean="0"/>
              <a:t>Wang</a:t>
            </a:r>
          </a:p>
          <a:p>
            <a:endParaRPr lang="en-US" altLang="ja-JP" dirty="0" smtClean="0"/>
          </a:p>
          <a:p>
            <a:r>
              <a:rPr lang="en-US" altLang="ja-JP" dirty="0" err="1" smtClean="0"/>
              <a:t>y</a:t>
            </a:r>
            <a:r>
              <a:rPr lang="en-US" altLang="ja-JP" dirty="0" smtClean="0"/>
              <a:t>/n/a</a:t>
            </a:r>
            <a:r>
              <a:rPr lang="en-US" altLang="ja-JP" dirty="0" smtClean="0"/>
              <a:t>: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for </a:t>
            </a:r>
            <a:r>
              <a:rPr lang="en-US" altLang="ja-JP" dirty="0" smtClean="0"/>
              <a:t>CID7268 to </a:t>
            </a:r>
            <a:r>
              <a:rPr lang="en-US" altLang="ja-JP" dirty="0" smtClean="0"/>
              <a:t>be set to "</a:t>
            </a:r>
            <a:r>
              <a:rPr lang="en-US" altLang="ja-JP" dirty="0" smtClean="0"/>
              <a:t>REVISED:  </a:t>
            </a:r>
            <a:r>
              <a:rPr lang="en-US" altLang="ja-JP" dirty="0" smtClean="0"/>
              <a:t>Instruct the editor to incorporate 11-15/</a:t>
            </a:r>
            <a:r>
              <a:rPr lang="en-US" altLang="ja-JP" dirty="0" smtClean="0"/>
              <a:t>0458r0 in </a:t>
            </a:r>
            <a:r>
              <a:rPr lang="en-US" altLang="ja-JP" dirty="0" smtClean="0"/>
              <a:t>the </a:t>
            </a:r>
            <a:r>
              <a:rPr lang="en-US" altLang="ja-JP" dirty="0" smtClean="0"/>
              <a:t>draft.</a:t>
            </a:r>
          </a:p>
          <a:p>
            <a:pPr lvl="1"/>
            <a:endParaRPr lang="en-US" altLang="ja-JP" dirty="0" smtClean="0"/>
          </a:p>
          <a:p>
            <a:pPr lvl="1"/>
            <a:endParaRPr lang="en-US" altLang="ja-JP" dirty="0" smtClean="0"/>
          </a:p>
          <a:p>
            <a:r>
              <a:rPr lang="en-US" altLang="ja-JP" dirty="0" smtClean="0"/>
              <a:t>Moved: Dan Harkins</a:t>
            </a:r>
            <a:endParaRPr lang="en-US" altLang="ja-JP" dirty="0" smtClean="0"/>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a:t>
            </a:r>
            <a:r>
              <a:rPr lang="en-US" altLang="ja-JP" dirty="0" smtClean="0"/>
              <a:t>: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pPr lvl="1"/>
            <a:r>
              <a:rPr lang="en-US" altLang="ja-JP" dirty="0" smtClean="0"/>
              <a:t>Set </a:t>
            </a:r>
            <a:r>
              <a:rPr lang="en-US" altLang="ja-JP" dirty="0" smtClean="0"/>
              <a:t>the resolution for CID 7256 as follows</a:t>
            </a:r>
            <a:r>
              <a:rPr lang="en-US" altLang="ja-JP" dirty="0" smtClean="0"/>
              <a:t>: </a:t>
            </a:r>
            <a:r>
              <a:rPr lang="en-US" altLang="ja-JP" dirty="0" smtClean="0"/>
              <a:t>Rejected -- The group discussed the pros and cons of having Short SSID and decided to keep the concept of Short SSID in the draft</a:t>
            </a:r>
            <a:r>
              <a:rPr lang="en-US" altLang="ja-JP" dirty="0" smtClean="0"/>
              <a:t>.</a:t>
            </a:r>
            <a:r>
              <a:rPr lang="en-US" altLang="ja-JP" dirty="0" smtClean="0"/>
              <a:t> A motion to accept</a:t>
            </a:r>
            <a:r>
              <a:rPr lang="en-US" altLang="ja-JP" dirty="0" smtClean="0"/>
              <a:t> a </a:t>
            </a:r>
            <a:r>
              <a:rPr lang="en-US" altLang="ja-JP" dirty="0" smtClean="0"/>
              <a:t>proposed resolution that </a:t>
            </a:r>
            <a:r>
              <a:rPr lang="en-US" altLang="ja-JP" dirty="0" smtClean="0"/>
              <a:t>remove </a:t>
            </a:r>
            <a:r>
              <a:rPr lang="en-US" altLang="ja-JP" dirty="0" smtClean="0"/>
              <a:t>the Short SSID (Motion #249) failed.</a:t>
            </a:r>
          </a:p>
          <a:p>
            <a:pPr lvl="1"/>
            <a:endParaRPr lang="en-US" altLang="ja-JP" dirty="0" smtClean="0"/>
          </a:p>
          <a:p>
            <a:pPr lvl="1">
              <a:buNone/>
            </a:pPr>
            <a:endParaRPr lang="en-US" altLang="ja-JP" dirty="0" smtClean="0"/>
          </a:p>
          <a:p>
            <a:r>
              <a:rPr lang="en-US" altLang="ja-JP" dirty="0" smtClean="0"/>
              <a:t>Moved: Lee Armstrong</a:t>
            </a:r>
            <a:endParaRPr lang="en-US" altLang="ja-JP" dirty="0" smtClean="0"/>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a:t>
            </a:r>
            <a:r>
              <a:rPr lang="en-US" altLang="ja-JP" dirty="0" smtClean="0"/>
              <a:t>: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endParaRPr lang="en-US" altLang="ja-JP" dirty="0" smtClean="0"/>
          </a:p>
          <a:p>
            <a:pPr lvl="1"/>
            <a:r>
              <a:rPr lang="en-US" altLang="ja-JP" dirty="0" smtClean="0"/>
              <a:t>Approve the comment resolutions as contained in the</a:t>
            </a:r>
            <a:r>
              <a:rPr lang="en-US" altLang="ja-JP" dirty="0" smtClean="0"/>
              <a:t> ”Editorial" </a:t>
            </a:r>
            <a:r>
              <a:rPr lang="en-US" altLang="ja-JP" dirty="0" smtClean="0"/>
              <a:t>tab of 11-15</a:t>
            </a:r>
            <a:r>
              <a:rPr lang="en-US" altLang="ja-JP" dirty="0" smtClean="0"/>
              <a:t>/0298r7.</a:t>
            </a:r>
          </a:p>
          <a:p>
            <a:pPr lvl="1"/>
            <a:endParaRPr lang="en-US" altLang="ja-JP" dirty="0" smtClean="0"/>
          </a:p>
          <a:p>
            <a:pPr lvl="1"/>
            <a:endParaRPr lang="en-US" altLang="ja-JP" dirty="0" smtClean="0"/>
          </a:p>
          <a:p>
            <a:r>
              <a:rPr lang="en-US" altLang="ja-JP" dirty="0" smtClean="0"/>
              <a:t>Moved: Hitoshi Morioka</a:t>
            </a:r>
            <a:endParaRPr lang="en-US" altLang="ja-JP" dirty="0" smtClean="0"/>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a:t>
            </a:r>
            <a:r>
              <a:rPr lang="en-US" altLang="ja-JP" dirty="0" smtClean="0"/>
              <a:t>: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a:t>
            </a:r>
            <a:r>
              <a:rPr lang="en-US" altLang="ja-JP" dirty="0" smtClean="0"/>
              <a:t>for</a:t>
            </a:r>
            <a:r>
              <a:rPr lang="en-US" dirty="0" smtClean="0"/>
              <a:t> CID7117</a:t>
            </a:r>
            <a:r>
              <a:rPr lang="en-US" dirty="0" smtClean="0"/>
              <a:t>, 7429, 7246</a:t>
            </a:r>
            <a:r>
              <a:rPr lang="ja-JP" altLang="en-US" dirty="0" smtClean="0"/>
              <a:t> </a:t>
            </a:r>
            <a:r>
              <a:rPr lang="en-US" altLang="ja-JP" dirty="0" smtClean="0"/>
              <a:t>to </a:t>
            </a:r>
            <a:r>
              <a:rPr lang="en-US" altLang="ja-JP" dirty="0" smtClean="0"/>
              <a:t>be set to "</a:t>
            </a:r>
            <a:r>
              <a:rPr lang="en-US" altLang="ja-JP" dirty="0" smtClean="0"/>
              <a:t>REVISED:  </a:t>
            </a:r>
            <a:r>
              <a:rPr lang="en-US" altLang="ja-JP" dirty="0" smtClean="0"/>
              <a:t>Instruct the editor to incorporate 11-15/</a:t>
            </a:r>
            <a:r>
              <a:rPr lang="en-US" altLang="ja-JP" dirty="0" smtClean="0"/>
              <a:t>0385r10 in </a:t>
            </a:r>
            <a:r>
              <a:rPr lang="en-US" altLang="ja-JP" dirty="0" smtClean="0"/>
              <a:t>the </a:t>
            </a:r>
            <a:r>
              <a:rPr lang="en-US" altLang="ja-JP" dirty="0" smtClean="0"/>
              <a:t>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a:t>
            </a:r>
            <a:r>
              <a:rPr lang="en-US" altLang="ja-JP" dirty="0" smtClean="0"/>
              <a:t>: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a:t>
            </a:r>
            <a:r>
              <a:rPr lang="en-US" altLang="ja-JP" dirty="0" smtClean="0"/>
              <a:t>03</a:t>
            </a:r>
            <a:r>
              <a:rPr lang="en-US" altLang="ja-JP" dirty="0" smtClean="0"/>
              <a:t>" and</a:t>
            </a:r>
            <a:r>
              <a:rPr lang="en-US" altLang="ja-JP" dirty="0" smtClean="0"/>
              <a:t>  </a:t>
            </a:r>
            <a:r>
              <a:rPr lang="en-US" altLang="ja-JP" dirty="0" smtClean="0"/>
              <a:t>"2015-03-Berlin-</a:t>
            </a:r>
            <a:r>
              <a:rPr lang="en-US" altLang="ja-JP" dirty="0" smtClean="0"/>
              <a:t>04” tab </a:t>
            </a:r>
            <a:r>
              <a:rPr lang="en-US" altLang="ja-JP" dirty="0" smtClean="0"/>
              <a:t>of 11-15/</a:t>
            </a:r>
            <a:r>
              <a:rPr lang="en-US" altLang="ja-JP" dirty="0" smtClean="0"/>
              <a:t>281r13.</a:t>
            </a: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a:t>
            </a:r>
            <a:r>
              <a:rPr lang="en-US" altLang="ja-JP" dirty="0" smtClean="0"/>
              <a:t>:7/0/0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#246 </a:t>
            </a:r>
            <a:r>
              <a:rPr lang="en-US" dirty="0" smtClean="0"/>
              <a:t>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a:t>
            </a:r>
            <a:r>
              <a:rPr lang="en-US" dirty="0" smtClean="0"/>
              <a:t>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a:t>
            </a:r>
            <a:r>
              <a:rPr lang="en-US" altLang="ja-JP" dirty="0" smtClean="0"/>
              <a:t>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276</a:t>
            </a:fld>
            <a:endParaRPr lang="en-US" altLang="ja-JP"/>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a:t>
            </a:r>
            <a:r>
              <a:rPr lang="en-US" altLang="ja-JP" dirty="0" smtClean="0"/>
              <a:t>for</a:t>
            </a:r>
            <a:r>
              <a:rPr lang="en-US" dirty="0" smtClean="0"/>
              <a:t> CID7083 </a:t>
            </a:r>
            <a:r>
              <a:rPr lang="en-US" altLang="ja-JP" dirty="0" smtClean="0"/>
              <a:t>to </a:t>
            </a:r>
            <a:r>
              <a:rPr lang="en-US" altLang="ja-JP" dirty="0" smtClean="0"/>
              <a:t>be set to "</a:t>
            </a:r>
            <a:r>
              <a:rPr lang="en-US" altLang="ja-JP" dirty="0" smtClean="0"/>
              <a:t>REVISED:  </a:t>
            </a:r>
            <a:r>
              <a:rPr lang="en-US" altLang="ja-JP" dirty="0" smtClean="0"/>
              <a:t>Instruct the editor to incorporate 11-15/</a:t>
            </a:r>
            <a:r>
              <a:rPr lang="en-US" altLang="ja-JP" dirty="0" smtClean="0"/>
              <a:t>0466r0 in </a:t>
            </a:r>
            <a:r>
              <a:rPr lang="en-US" altLang="ja-JP" dirty="0" smtClean="0"/>
              <a:t>the </a:t>
            </a:r>
            <a:r>
              <a:rPr lang="en-US" altLang="ja-JP" dirty="0" smtClean="0"/>
              <a:t>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a:t>
            </a:r>
            <a:r>
              <a:rPr lang="en-US" altLang="ja-JP" dirty="0" smtClean="0"/>
              <a:t>: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277</a:t>
            </a:fld>
            <a:endParaRPr lang="en-US" altLang="ja-JP"/>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endParaRPr lang="en-US" altLang="ja-JP" dirty="0" smtClean="0"/>
          </a:p>
          <a:p>
            <a:pPr lvl="1"/>
            <a:r>
              <a:rPr lang="en-US" altLang="ja-JP" dirty="0" smtClean="0"/>
              <a:t>A</a:t>
            </a:r>
            <a:r>
              <a:rPr lang="en-US" altLang="ja-JP" dirty="0" smtClean="0"/>
              <a:t>pprove </a:t>
            </a:r>
            <a:r>
              <a:rPr lang="en-US" altLang="ja-JP" dirty="0" smtClean="0"/>
              <a:t>the comment resolution </a:t>
            </a:r>
            <a:r>
              <a:rPr lang="en-US" altLang="ja-JP" dirty="0" smtClean="0"/>
              <a:t>for</a:t>
            </a:r>
            <a:r>
              <a:rPr lang="en-US" dirty="0" smtClean="0"/>
              <a:t> CID7054 </a:t>
            </a:r>
            <a:r>
              <a:rPr lang="en-US" altLang="ja-JP" dirty="0" smtClean="0"/>
              <a:t>to </a:t>
            </a:r>
            <a:r>
              <a:rPr lang="en-US" altLang="ja-JP" dirty="0" smtClean="0"/>
              <a:t>be set to "</a:t>
            </a:r>
            <a:r>
              <a:rPr lang="en-US" altLang="ja-JP" dirty="0" smtClean="0"/>
              <a:t>REVISED:  </a:t>
            </a:r>
            <a:r>
              <a:rPr lang="en-US" altLang="ja-JP" dirty="0" smtClean="0"/>
              <a:t>Instruct the editor to incorporate 11-15/</a:t>
            </a:r>
            <a:r>
              <a:rPr lang="en-US" altLang="ja-JP" dirty="0" smtClean="0"/>
              <a:t>0387r1 in </a:t>
            </a:r>
            <a:r>
              <a:rPr lang="en-US" altLang="ja-JP" dirty="0" smtClean="0"/>
              <a:t>the </a:t>
            </a:r>
            <a:r>
              <a:rPr lang="en-US" altLang="ja-JP" dirty="0" smtClean="0"/>
              <a:t>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a:t>
            </a:r>
            <a:r>
              <a:rPr lang="en-US" altLang="ja-JP" dirty="0" smtClean="0"/>
              <a:t>: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endParaRPr lang="en-US" altLang="ja-JP" dirty="0" smtClean="0"/>
          </a:p>
          <a:p>
            <a:pPr lvl="1"/>
            <a:r>
              <a:rPr lang="en-US" altLang="ja-JP" dirty="0" smtClean="0"/>
              <a:t>Approve the comment resolution for</a:t>
            </a:r>
            <a:r>
              <a:rPr lang="en-US" dirty="0" smtClean="0"/>
              <a:t> </a:t>
            </a:r>
            <a:r>
              <a:rPr lang="en-US" dirty="0" smtClean="0"/>
              <a:t>CID7282 and CID7228 </a:t>
            </a:r>
            <a:r>
              <a:rPr lang="en-US" altLang="ja-JP" dirty="0" smtClean="0"/>
              <a:t>to </a:t>
            </a:r>
            <a:r>
              <a:rPr lang="en-US" altLang="ja-JP" dirty="0" smtClean="0"/>
              <a:t>be set to</a:t>
            </a:r>
            <a:r>
              <a:rPr lang="en-US" altLang="ja-JP" dirty="0" smtClean="0"/>
              <a:t> “Revised: </a:t>
            </a:r>
            <a:r>
              <a:rPr lang="en-US" altLang="ja-JP" dirty="0" smtClean="0"/>
              <a:t>The Usage Indicator has been removed. Therefore no description is needed.</a:t>
            </a:r>
          </a:p>
          <a:p>
            <a:r>
              <a:rPr lang="en-US" altLang="ja-JP" dirty="0" smtClean="0"/>
              <a:t>Moved</a:t>
            </a:r>
            <a:r>
              <a:rPr lang="en-US" altLang="ja-JP" dirty="0" smtClean="0"/>
              <a:t>:</a:t>
            </a:r>
            <a:r>
              <a:rPr lang="en-US" altLang="ja-JP" dirty="0" smtClean="0"/>
              <a:t>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a:t>
            </a:r>
            <a:r>
              <a:rPr lang="en-US" altLang="ja-JP" dirty="0" smtClean="0"/>
              <a:t>:7/0/0/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endParaRPr lang="en-US" altLang="ja-JP" dirty="0" smtClean="0"/>
          </a:p>
          <a:p>
            <a:pPr lvl="1"/>
            <a:r>
              <a:rPr lang="en-US" altLang="ja-JP" dirty="0" smtClean="0"/>
              <a:t>Approve the comment resolution for</a:t>
            </a:r>
            <a:r>
              <a:rPr lang="en-US" dirty="0" smtClean="0"/>
              <a:t> </a:t>
            </a:r>
            <a:r>
              <a:rPr lang="en-US" dirty="0" smtClean="0"/>
              <a:t>CID7121 </a:t>
            </a:r>
            <a:r>
              <a:rPr lang="en-US" altLang="ja-JP" dirty="0" smtClean="0"/>
              <a:t>to </a:t>
            </a:r>
            <a:r>
              <a:rPr lang="en-US" altLang="ja-JP" dirty="0" smtClean="0"/>
              <a:t>be set to</a:t>
            </a:r>
            <a:r>
              <a:rPr lang="en-US" altLang="ja-JP" dirty="0" smtClean="0"/>
              <a:t> :Revised: At </a:t>
            </a:r>
            <a:r>
              <a:rPr lang="en-US" altLang="ja-JP" dirty="0" smtClean="0"/>
              <a:t>P66L40:  Replace the ".." with</a:t>
            </a:r>
            <a:r>
              <a:rPr lang="en-US" altLang="ja-JP" dirty="0" smtClean="0"/>
              <a:t>: </a:t>
            </a:r>
            <a:r>
              <a:rPr lang="en-US" altLang="ja-JP" dirty="0" smtClean="0"/>
              <a:t>". The value of the DNS Server IPv6Address is the IPv6 address of the DNS server if the DNS Server IPv6 address Present bit of the DNS Info Control is 1."</a:t>
            </a:r>
          </a:p>
          <a:p>
            <a:r>
              <a:rPr lang="en-US" altLang="ja-JP" dirty="0" smtClean="0"/>
              <a:t>Moved</a:t>
            </a:r>
            <a:r>
              <a:rPr lang="en-US" altLang="ja-JP" dirty="0" smtClean="0"/>
              <a:t>:</a:t>
            </a:r>
            <a:r>
              <a:rPr lang="en-US" altLang="ja-JP" dirty="0" smtClean="0"/>
              <a:t> </a:t>
            </a:r>
            <a:r>
              <a:rPr lang="en-US" altLang="ja-JP" dirty="0" smtClean="0"/>
              <a:t>George </a:t>
            </a:r>
            <a:r>
              <a:rPr lang="en-US" altLang="ja-JP" dirty="0" err="1" smtClean="0"/>
              <a:t>Cherian</a:t>
            </a:r>
            <a:endParaRPr lang="en-US" altLang="ja-JP" dirty="0" smtClean="0"/>
          </a:p>
          <a:p>
            <a:r>
              <a:rPr lang="en-US" altLang="ja-JP" dirty="0" smtClean="0"/>
              <a:t>Seconded: Lee Armstrong</a:t>
            </a:r>
          </a:p>
          <a:p>
            <a:r>
              <a:rPr lang="en-US" altLang="ja-JP" dirty="0" smtClean="0"/>
              <a:t>y/n/a</a:t>
            </a:r>
            <a:r>
              <a:rPr lang="en-US" altLang="ja-JP" dirty="0" smtClean="0"/>
              <a:t>: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endParaRPr lang="en-US" altLang="ja-JP" dirty="0" smtClean="0"/>
          </a:p>
          <a:p>
            <a:pPr lvl="1"/>
            <a:r>
              <a:rPr lang="en-US" altLang="ja-JP" dirty="0" smtClean="0"/>
              <a:t>Approve the comment resolution for</a:t>
            </a:r>
            <a:r>
              <a:rPr lang="en-US" dirty="0" smtClean="0"/>
              <a:t> </a:t>
            </a:r>
            <a:r>
              <a:rPr lang="en-US" dirty="0" smtClean="0"/>
              <a:t>CID7120 </a:t>
            </a:r>
            <a:r>
              <a:rPr lang="en-US" altLang="ja-JP" dirty="0" smtClean="0"/>
              <a:t>to </a:t>
            </a:r>
            <a:r>
              <a:rPr lang="en-US" altLang="ja-JP" dirty="0" smtClean="0"/>
              <a:t>be set to</a:t>
            </a:r>
            <a:r>
              <a:rPr lang="en-US" altLang="ja-JP" dirty="0" smtClean="0"/>
              <a:t> </a:t>
            </a:r>
            <a:r>
              <a:rPr lang="en-US" altLang="ja-JP" dirty="0" smtClean="0"/>
              <a:t>:</a:t>
            </a:r>
            <a:r>
              <a:rPr lang="en-US" altLang="ja-JP" dirty="0" err="1" smtClean="0"/>
              <a:t>Revised:At</a:t>
            </a:r>
            <a:r>
              <a:rPr lang="en-US" altLang="ja-JP" dirty="0" smtClean="0"/>
              <a:t> P59 L7 </a:t>
            </a:r>
            <a:r>
              <a:rPr lang="en-US" altLang="ja-JP" dirty="0" err="1" smtClean="0"/>
              <a:t>replace"</a:t>
            </a:r>
            <a:r>
              <a:rPr lang="en-US" altLang="ja-JP" dirty="0" err="1" smtClean="0"/>
              <a:t>The</a:t>
            </a:r>
            <a:r>
              <a:rPr lang="en-US" altLang="ja-JP" dirty="0" smtClean="0"/>
              <a:t> conditional information is present when the IP Address Information Present bit is set in the FILS </a:t>
            </a:r>
            <a:r>
              <a:rPr lang="en-US" altLang="ja-JP" dirty="0" smtClean="0"/>
              <a:t>Information </a:t>
            </a:r>
            <a:r>
              <a:rPr lang="en-US" altLang="ja-JP" dirty="0" smtClean="0"/>
              <a:t>field.</a:t>
            </a:r>
            <a:r>
              <a:rPr lang="en-US" altLang="ja-JP" dirty="0" smtClean="0"/>
              <a:t> ” with "</a:t>
            </a:r>
            <a:r>
              <a:rPr lang="en-US" altLang="ja-JP" dirty="0" smtClean="0"/>
              <a:t>The IP Address Type and Subnet ID Token are conditionally present when the IP Address Information Present bit is 1 in the FILS Information field</a:t>
            </a:r>
            <a:r>
              <a:rPr lang="en-US" altLang="ja-JP" dirty="0" smtClean="0"/>
              <a:t>.”</a:t>
            </a:r>
          </a:p>
          <a:p>
            <a:pPr lvl="1"/>
            <a:endParaRPr lang="en-US" altLang="ja-JP" dirty="0" smtClean="0"/>
          </a:p>
          <a:p>
            <a:r>
              <a:rPr lang="en-US" altLang="ja-JP" dirty="0" smtClean="0"/>
              <a:t>Moved</a:t>
            </a:r>
            <a:r>
              <a:rPr lang="en-US" altLang="ja-JP" dirty="0" smtClean="0"/>
              <a:t>:</a:t>
            </a:r>
            <a:r>
              <a:rPr lang="en-US" altLang="ja-JP" dirty="0" smtClean="0"/>
              <a:t> </a:t>
            </a:r>
            <a:r>
              <a:rPr lang="en-US" altLang="ja-JP" dirty="0" smtClean="0"/>
              <a:t>George </a:t>
            </a:r>
            <a:r>
              <a:rPr lang="en-US" altLang="ja-JP" dirty="0" err="1" smtClean="0"/>
              <a:t>Cherian</a:t>
            </a:r>
            <a:endParaRPr lang="en-US" altLang="ja-JP" dirty="0" smtClean="0"/>
          </a:p>
          <a:p>
            <a:r>
              <a:rPr lang="en-US" altLang="ja-JP" dirty="0" smtClean="0"/>
              <a:t>Seconded: </a:t>
            </a:r>
            <a:r>
              <a:rPr lang="en-US" altLang="ja-JP" dirty="0" smtClean="0"/>
              <a:t>Lee Armstrong</a:t>
            </a:r>
            <a:endParaRPr lang="en-US" altLang="ja-JP" dirty="0" smtClean="0"/>
          </a:p>
          <a:p>
            <a:r>
              <a:rPr lang="en-US" altLang="ja-JP" dirty="0" smtClean="0"/>
              <a:t>y/n/a</a:t>
            </a:r>
            <a:r>
              <a:rPr lang="en-US" altLang="ja-JP" dirty="0" smtClean="0"/>
              <a:t>: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endParaRPr lang="en-US" altLang="ja-JP" dirty="0" smtClean="0"/>
          </a:p>
          <a:p>
            <a:pPr lvl="1"/>
            <a:r>
              <a:rPr lang="en-US" altLang="ja-JP" dirty="0" smtClean="0"/>
              <a:t>Approve the comment resolution for</a:t>
            </a:r>
            <a:r>
              <a:rPr lang="en-US" dirty="0" smtClean="0"/>
              <a:t> </a:t>
            </a:r>
            <a:r>
              <a:rPr lang="en-US" dirty="0" smtClean="0"/>
              <a:t>CID7166 and 7430 </a:t>
            </a:r>
            <a:r>
              <a:rPr lang="en-US" altLang="ja-JP" dirty="0" smtClean="0"/>
              <a:t>to </a:t>
            </a:r>
            <a:r>
              <a:rPr lang="en-US" altLang="ja-JP" dirty="0" smtClean="0"/>
              <a:t>be set to :REVISED (</a:t>
            </a:r>
            <a:r>
              <a:rPr lang="en-US" altLang="ja-JP" dirty="0" err="1" smtClean="0"/>
              <a:t>TGai</a:t>
            </a:r>
            <a:r>
              <a:rPr lang="en-US" altLang="ja-JP" dirty="0" smtClean="0"/>
              <a:t> General: 2015-03-12 16:41:16Z)  adopt 11-15/</a:t>
            </a:r>
            <a:r>
              <a:rPr lang="en-US" altLang="ja-JP" dirty="0" smtClean="0"/>
              <a:t>385r10</a:t>
            </a:r>
          </a:p>
          <a:p>
            <a:r>
              <a:rPr lang="en-US" altLang="ja-JP" dirty="0" smtClean="0"/>
              <a:t>Moved</a:t>
            </a:r>
            <a:r>
              <a:rPr lang="en-US" altLang="ja-JP" dirty="0" smtClean="0"/>
              <a:t>:</a:t>
            </a:r>
            <a:r>
              <a:rPr lang="en-US" altLang="ja-JP" dirty="0" smtClean="0"/>
              <a:t>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a:t>
            </a:r>
            <a:r>
              <a:rPr lang="en-US" altLang="ja-JP" dirty="0" smtClean="0"/>
              <a:t>: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283</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8465</TotalTime>
  <Words>23298</Words>
  <Application>Microsoft Macintosh PowerPoint</Application>
  <PresentationFormat>画面に合わせる (4:3)</PresentationFormat>
  <Paragraphs>3617</Paragraphs>
  <Slides>283</Slides>
  <Notes>33</Notes>
  <HiddenSlides>237</HiddenSlides>
  <MMClips>0</MMClips>
  <ScaleCrop>false</ScaleCrop>
  <HeadingPairs>
    <vt:vector size="4" baseType="variant">
      <vt:variant>
        <vt:lpstr>デザイン テンプレート</vt:lpstr>
      </vt:variant>
      <vt:variant>
        <vt:i4>1</vt:i4>
      </vt:variant>
      <vt:variant>
        <vt:lpstr>スライド タイトル</vt:lpstr>
      </vt:variant>
      <vt:variant>
        <vt:i4>283</vt:i4>
      </vt:variant>
    </vt:vector>
  </HeadingPairs>
  <TitlesOfParts>
    <vt:vector size="284"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773</cp:revision>
  <cp:lastPrinted>1998-02-10T13:28:06Z</cp:lastPrinted>
  <dcterms:created xsi:type="dcterms:W3CDTF">2015-03-12T07:02:28Z</dcterms:created>
  <dcterms:modified xsi:type="dcterms:W3CDTF">2015-03-12T17:02:09Z</dcterms:modified>
  <cp:category/>
</cp:coreProperties>
</file>