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241.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248.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52.xml" ContentType="application/vnd.openxmlformats-officedocument.presentationml.slide+xml"/>
  <Override PartName="/ppt/slides/slide29.xml" ContentType="application/vnd.openxmlformats-officedocument.presentationml.slide+xml"/>
  <Override PartName="/ppt/slides/slide246.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50.xml" ContentType="application/vnd.openxmlformats-officedocument.presentationml.slide+xml"/>
  <Override PartName="/ppt/slides/slide27.xml" ContentType="application/vnd.openxmlformats-officedocument.presentationml.slide+xml"/>
  <Override PartName="/ppt/slides/slide244.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242.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249.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notesSlides/notesSlide24.xml" ContentType="application/vnd.openxmlformats-officedocument.presentationml.notesSlide+xml"/>
  <Override PartName="/ppt/slides/slide43.xml" ContentType="application/vnd.openxmlformats-officedocument.presentationml.slide+xml"/>
  <Override PartName="/ppt/slides/slide247.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53.xml" ContentType="application/vnd.openxmlformats-officedocument.presentationml.slide+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51.xml" ContentType="application/vnd.openxmlformats-officedocument.presentationml.slide+xml"/>
  <Override PartName="/ppt/slides/slide28.xml" ContentType="application/vnd.openxmlformats-officedocument.presentationml.slide+xml"/>
  <Override PartName="/ppt/slides/slide245.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243.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55"/>
  </p:notesMasterIdLst>
  <p:handoutMasterIdLst>
    <p:handoutMasterId r:id="rId256"/>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12" r:id="rId247"/>
    <p:sldId id="714" r:id="rId248"/>
    <p:sldId id="715" r:id="rId249"/>
    <p:sldId id="713" r:id="rId250"/>
    <p:sldId id="716" r:id="rId251"/>
    <p:sldId id="717" r:id="rId252"/>
    <p:sldId id="718" r:id="rId253"/>
    <p:sldId id="540" r:id="rId2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282" autoAdjust="0"/>
  </p:normalViewPr>
  <p:slideViewPr>
    <p:cSldViewPr showGuides="1">
      <p:cViewPr>
        <p:scale>
          <a:sx n="75" d="100"/>
          <a:sy n="75" d="100"/>
        </p:scale>
        <p:origin x="-114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3403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theme" Target="theme/theme1.xml"/><Relationship Id="rId262" Type="http://schemas.openxmlformats.org/officeDocument/2006/relationships/tableStyles" Target="tableStyles.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notesMaster" Target="notesMasters/notesMaster1.xml"/><Relationship Id="rId256" Type="http://schemas.openxmlformats.org/officeDocument/2006/relationships/handoutMaster" Target="handoutMasters/handoutMaster1.xml"/><Relationship Id="rId257" Type="http://schemas.openxmlformats.org/officeDocument/2006/relationships/printerSettings" Target="printerSettings/printerSettings1.bin"/><Relationship Id="rId258" Type="http://schemas.openxmlformats.org/officeDocument/2006/relationships/commentAuthors" Target="commentAuthors.xml"/><Relationship Id="rId259" Type="http://schemas.openxmlformats.org/officeDocument/2006/relationships/presProps" Target="presProps.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246</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a:t>
            </a:r>
            <a:r>
              <a:rPr lang="en-US" altLang="ja-JP" dirty="0" smtClean="0"/>
              <a:t>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1186r22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407924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a:t>
                      </a:r>
                      <a:r>
                        <a:rPr kumimoji="1" lang="en-US" altLang="ja-JP" dirty="0" smtClean="0"/>
                        <a:t>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a:t>
            </a:r>
            <a:r>
              <a:rPr lang="en-US" altLang="ja-JP" dirty="0" smtClean="0"/>
              <a:t>“2015-01-Atlanta-10” tab of 11-14-1351-27-00ai-TGai-LB204-comments-for-Draft-3-0.</a:t>
            </a:r>
            <a:endParaRPr lang="en-US" altLang="ja-JP" dirty="0" smtClean="0"/>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“Mon-AM1” </a:t>
            </a:r>
            <a:r>
              <a:rPr lang="en-US" altLang="ja-JP" dirty="0" smtClean="0"/>
              <a:t>tab of 11-15/</a:t>
            </a:r>
            <a:r>
              <a:rPr lang="en-US" altLang="ja-JP" dirty="0" smtClean="0"/>
              <a:t>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“2015-03-Berlin-</a:t>
            </a:r>
            <a:r>
              <a:rPr lang="en-US" altLang="ja-JP" dirty="0" smtClean="0"/>
              <a:t>01” </a:t>
            </a:r>
            <a:r>
              <a:rPr lang="en-US" altLang="ja-JP" dirty="0" smtClean="0"/>
              <a:t>tab of</a:t>
            </a:r>
            <a:r>
              <a:rPr lang="en-US" altLang="ja-JP" dirty="0" smtClean="0"/>
              <a:t>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a:t>
            </a:r>
            <a:r>
              <a:rPr lang="en-US" altLang="ja-JP" dirty="0" smtClean="0"/>
              <a:t>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“2015-03-Berlin-</a:t>
            </a:r>
            <a:r>
              <a:rPr lang="en-US" altLang="ja-JP" dirty="0" smtClean="0"/>
              <a:t>01” </a:t>
            </a:r>
            <a:r>
              <a:rPr lang="en-US" altLang="ja-JP" dirty="0" smtClean="0"/>
              <a:t>tab of</a:t>
            </a:r>
            <a:r>
              <a:rPr lang="en-US" altLang="ja-JP" dirty="0" smtClean="0"/>
              <a:t>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a:t>
            </a:r>
            <a:r>
              <a:rPr lang="en-US" altLang="ja-JP" dirty="0" smtClean="0"/>
              <a:t>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a:t>
            </a:r>
            <a:r>
              <a:rPr lang="en-US" altLang="ja-JP" dirty="0" smtClean="0"/>
              <a:t>in 11-15/401r1</a:t>
            </a:r>
          </a:p>
          <a:p>
            <a:endParaRPr lang="en-US" altLang="ja-JP" dirty="0" smtClean="0"/>
          </a:p>
          <a:p>
            <a:endParaRPr lang="en-US" altLang="ja-JP" dirty="0" smtClean="0"/>
          </a:p>
          <a:p>
            <a:r>
              <a:rPr lang="en-US" altLang="ja-JP" dirty="0" smtClean="0"/>
              <a:t>Moved</a:t>
            </a:r>
            <a:r>
              <a:rPr lang="en-US" altLang="ja-JP" dirty="0" smtClean="0"/>
              <a:t>: </a:t>
            </a:r>
            <a:r>
              <a:rPr lang="en-US" altLang="ja-JP" dirty="0" smtClean="0"/>
              <a:t>Dan Harkins</a:t>
            </a:r>
          </a:p>
          <a:p>
            <a:r>
              <a:rPr lang="en-US" altLang="ja-JP" dirty="0" smtClean="0"/>
              <a:t>Seconded</a:t>
            </a:r>
            <a:r>
              <a:rPr lang="en-US" altLang="ja-JP" dirty="0" smtClean="0"/>
              <a:t>: George </a:t>
            </a:r>
            <a:r>
              <a:rPr lang="en-US" altLang="ja-JP" dirty="0" err="1" smtClean="0"/>
              <a:t>Calcev</a:t>
            </a:r>
            <a:endParaRPr lang="en-US" altLang="ja-JP" dirty="0" smtClean="0"/>
          </a:p>
          <a:p>
            <a:r>
              <a:rPr lang="en-US" altLang="ja-JP" dirty="0" smtClean="0"/>
              <a:t>Result </a:t>
            </a:r>
            <a:r>
              <a:rPr lang="en-US" altLang="ja-JP" dirty="0" smtClean="0"/>
              <a:t>(Y/N/A): 8/0/</a:t>
            </a:r>
            <a:r>
              <a:rPr lang="en-US" altLang="ja-JP" dirty="0" smtClean="0"/>
              <a:t>2</a:t>
            </a:r>
          </a:p>
          <a:p>
            <a:pPr lvl="1"/>
            <a:endParaRPr lang="en-US" altLang="ja-JP" dirty="0" smtClean="0"/>
          </a:p>
          <a:p>
            <a:pPr lvl="1">
              <a:buNone/>
            </a:pP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a:t>
            </a:r>
            <a:r>
              <a:rPr lang="en-US" altLang="ja-JP" dirty="0" smtClean="0"/>
              <a:t>the editor to incorporate 11-15/291r0 in the </a:t>
            </a:r>
            <a:r>
              <a:rPr lang="en-US" altLang="ja-JP" dirty="0" smtClean="0"/>
              <a:t>draft,</a:t>
            </a:r>
          </a:p>
          <a:p>
            <a:pPr lvl="1"/>
            <a:r>
              <a:rPr lang="en-US" altLang="ja-JP" dirty="0" smtClean="0"/>
              <a:t>a</a:t>
            </a:r>
            <a:r>
              <a:rPr lang="en-US" altLang="ja-JP" dirty="0" smtClean="0"/>
              <a:t>nd </a:t>
            </a:r>
            <a:r>
              <a:rPr lang="en-US" altLang="ja-JP" dirty="0" smtClean="0"/>
              <a:t>approve the comment resolution for CID 7267 to be set to "REVISED:  a corresponding protocol has been added;</a:t>
            </a:r>
            <a:r>
              <a:rPr lang="en-US" altLang="ja-JP" dirty="0" smtClean="0"/>
              <a:t> </a:t>
            </a:r>
            <a:endParaRPr lang="en-US" altLang="ja-JP" dirty="0" smtClean="0"/>
          </a:p>
          <a:p>
            <a:pPr lvl="2"/>
            <a:r>
              <a:rPr lang="en-US" altLang="ja-JP" dirty="0" smtClean="0"/>
              <a:t> </a:t>
            </a:r>
            <a:r>
              <a:rPr lang="en-US" altLang="ja-JP" dirty="0" smtClean="0"/>
              <a:t>See 11-15/291r0 for </a:t>
            </a:r>
            <a:r>
              <a:rPr lang="en-US" altLang="ja-JP" dirty="0" smtClean="0"/>
              <a:t>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y/n/a:6/0/9</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a:t>
            </a:r>
            <a:r>
              <a:rPr lang="en-US" altLang="ja-JP" dirty="0" smtClean="0"/>
              <a:t>you in favor of deleting from the draft the features related to differential link set-</a:t>
            </a:r>
            <a:r>
              <a:rPr lang="en-US" altLang="ja-JP" dirty="0" smtClean="0"/>
              <a: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246</a:t>
            </a:fld>
            <a:endParaRPr lang="en-US" altLang="ja-JP"/>
          </a:p>
        </p:txBody>
      </p:sp>
    </p:spTree>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comment resolutions as contained in the "</a:t>
            </a:r>
            <a:r>
              <a:rPr lang="en-US" altLang="ja-JP" dirty="0" err="1" smtClean="0"/>
              <a:t>Santosh</a:t>
            </a:r>
            <a:r>
              <a:rPr lang="en-US" altLang="ja-JP" dirty="0" smtClean="0"/>
              <a:t> Abraham tab" of 11-15/386r2</a:t>
            </a:r>
            <a:r>
              <a:rPr lang="en-US" altLang="ja-JP" dirty="0" smtClean="0"/>
              <a:t> </a:t>
            </a:r>
          </a:p>
          <a:p>
            <a:pPr lvl="1"/>
            <a:r>
              <a:rPr lang="en-US" altLang="ja-JP" dirty="0" smtClean="0"/>
              <a:t>and </a:t>
            </a:r>
            <a:r>
              <a:rPr lang="en-US" altLang="ja-JP" dirty="0" smtClean="0"/>
              <a:t>instruct the editor to incorporate the resulting changes as shown in</a:t>
            </a:r>
            <a:r>
              <a:rPr lang="en-US" altLang="ja-JP" dirty="0" smtClean="0"/>
              <a:t>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247</a:t>
            </a:fld>
            <a:endParaRPr lang="en-US" altLang="ja-JP"/>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a:t>
            </a:r>
            <a:r>
              <a:rPr lang="en-US" altLang="ja-JP" dirty="0" smtClean="0"/>
              <a:t>comment resolutions as contained in the "</a:t>
            </a:r>
            <a:r>
              <a:rPr lang="en-US" altLang="ja-JP" dirty="0" err="1" smtClean="0"/>
              <a:t>Santosh</a:t>
            </a:r>
            <a:r>
              <a:rPr lang="en-US" altLang="ja-JP" dirty="0" smtClean="0"/>
              <a:t> Abraham tab" of 11-15</a:t>
            </a:r>
            <a:r>
              <a:rPr lang="en-US" altLang="ja-JP" dirty="0" smtClean="0"/>
              <a:t>/406r1.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a:t>
            </a:r>
            <a:r>
              <a:rPr lang="en-US" altLang="ja-JP" dirty="0" smtClean="0"/>
              <a:t>the comment resolutions as contained in the "Marc </a:t>
            </a:r>
            <a:r>
              <a:rPr lang="en-US" altLang="ja-JP" dirty="0" err="1" smtClean="0"/>
              <a:t>Emmelmann</a:t>
            </a:r>
            <a:r>
              <a:rPr lang="en-US" altLang="ja-JP" dirty="0" smtClean="0"/>
              <a:t> tab" of 11-15/</a:t>
            </a:r>
            <a:r>
              <a:rPr lang="en-US" altLang="ja-JP" dirty="0" smtClean="0"/>
              <a:t>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a:t>
            </a:r>
            <a:r>
              <a:rPr lang="en-US" altLang="ja-JP" dirty="0" smtClean="0"/>
              <a:t> 11-15/0324r2  </a:t>
            </a:r>
            <a:r>
              <a:rPr lang="en-US" altLang="ja-JP" dirty="0" smtClean="0"/>
              <a:t>except for CIDs: 7146, 7083, </a:t>
            </a:r>
            <a:r>
              <a:rPr lang="en-US" altLang="ja-JP" dirty="0" smtClean="0"/>
              <a:t>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t>
            </a:r>
            <a:r>
              <a:rPr lang="en-US" altLang="ja-JP" dirty="0" smtClean="0"/>
              <a:t>approve the comment resolutions as contained in the</a:t>
            </a:r>
            <a:r>
              <a:rPr lang="en-US" altLang="ja-JP" dirty="0" smtClean="0"/>
              <a:t>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t>
            </a:r>
            <a:r>
              <a:rPr lang="en-US" altLang="ja-JP" dirty="0" smtClean="0"/>
              <a:t>approve the comment resolutions as contained in the “Fragmentation</a:t>
            </a:r>
            <a:r>
              <a:rPr lang="en-US" altLang="ja-JP" dirty="0" smtClean="0"/>
              <a:t>”</a:t>
            </a:r>
            <a:r>
              <a:rPr lang="en-US" altLang="ja-JP" dirty="0" smtClean="0"/>
              <a:t> </a:t>
            </a:r>
            <a:r>
              <a:rPr lang="en-US" altLang="ja-JP" dirty="0" smtClean="0"/>
              <a:t>and </a:t>
            </a:r>
            <a:r>
              <a:rPr lang="en-US" altLang="ja-JP" dirty="0" smtClean="0"/>
              <a:t>“</a:t>
            </a:r>
            <a:r>
              <a:rPr lang="en-US" altLang="ja-JP" dirty="0" smtClean="0"/>
              <a:t>Element </a:t>
            </a:r>
            <a:r>
              <a:rPr lang="en-US" altLang="ja-JP" dirty="0" smtClean="0"/>
              <a:t>format</a:t>
            </a:r>
            <a:r>
              <a:rPr lang="en-US" altLang="ja-JP" dirty="0" smtClean="0"/>
              <a:t>”</a:t>
            </a:r>
            <a:r>
              <a:rPr lang="en-US" altLang="ja-JP" dirty="0" smtClean="0"/>
              <a:t> tab </a:t>
            </a:r>
            <a:r>
              <a:rPr lang="en-US" altLang="ja-JP" dirty="0" smtClean="0"/>
              <a:t>of  </a:t>
            </a:r>
            <a:r>
              <a:rPr lang="en-US" altLang="ja-JP" dirty="0" smtClean="0"/>
              <a:t>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253</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7517</TotalTime>
  <Words>20947</Words>
  <Application>Microsoft Macintosh PowerPoint</Application>
  <PresentationFormat>画面に合わせる (4:3)</PresentationFormat>
  <Paragraphs>3163</Paragraphs>
  <Slides>253</Slides>
  <Notes>24</Notes>
  <HiddenSlides>237</HiddenSlides>
  <MMClips>0</MMClips>
  <ScaleCrop>false</ScaleCrop>
  <HeadingPairs>
    <vt:vector size="4" baseType="variant">
      <vt:variant>
        <vt:lpstr>デザイン テンプレート</vt:lpstr>
      </vt:variant>
      <vt:variant>
        <vt:i4>1</vt:i4>
      </vt:variant>
      <vt:variant>
        <vt:lpstr>スライド タイトル</vt:lpstr>
      </vt:variant>
      <vt:variant>
        <vt:i4>253</vt:i4>
      </vt:variant>
    </vt:vector>
  </HeadingPairs>
  <TitlesOfParts>
    <vt:vector size="254"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Straw pol</vt:lpstr>
      <vt:lpstr>Motion #230</vt:lpstr>
      <vt:lpstr>Motion #231</vt:lpstr>
      <vt:lpstr>Motion #232</vt:lpstr>
      <vt:lpstr>Motion #233</vt:lpstr>
      <vt:lpstr>Motion #234</vt:lpstr>
      <vt:lpstr>Motion #235</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765</cp:revision>
  <cp:lastPrinted>1998-02-10T13:28:06Z</cp:lastPrinted>
  <dcterms:created xsi:type="dcterms:W3CDTF">2015-03-09T07:51:47Z</dcterms:created>
  <dcterms:modified xsi:type="dcterms:W3CDTF">2015-03-11T10:13:42Z</dcterms:modified>
  <cp:category/>
</cp:coreProperties>
</file>