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241.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242.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243.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45"/>
  </p:notesMasterIdLst>
  <p:handoutMasterIdLst>
    <p:handoutMasterId r:id="rId246"/>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0" r:id="rId243"/>
    <p:sldId id="540" r:id="rId2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75" d="100"/>
          <a:sy n="75" d="100"/>
        </p:scale>
        <p:origin x="-1000"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3403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notesMaster" Target="notesMasters/notesMaster1.xml"/><Relationship Id="rId246" Type="http://schemas.openxmlformats.org/officeDocument/2006/relationships/handoutMaster" Target="handoutMasters/handoutMaster1.xml"/><Relationship Id="rId247" Type="http://schemas.openxmlformats.org/officeDocument/2006/relationships/printerSettings" Target="printerSettings/printerSettings1.bin"/><Relationship Id="rId248" Type="http://schemas.openxmlformats.org/officeDocument/2006/relationships/commentAuthors" Target="commentAuthors.xml"/><Relationship Id="rId24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viewProps" Target="viewProps.xml"/><Relationship Id="rId251" Type="http://schemas.openxmlformats.org/officeDocument/2006/relationships/theme" Target="theme/theme1.xml"/><Relationship Id="rId252" Type="http://schemas.openxmlformats.org/officeDocument/2006/relationships/tableStyles" Target="tableStyles.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1186r20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407924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a:t>
                      </a:r>
                      <a:r>
                        <a:rPr kumimoji="1" lang="en-US" altLang="ja-JP" dirty="0" smtClean="0"/>
                        <a:t>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a:t>
            </a:r>
            <a:r>
              <a:rPr lang="en-US" altLang="ja-JP" dirty="0" smtClean="0"/>
              <a:t>“2015-01-Atlanta-10” tab of 11-14-1351-27-00ai-TGai-LB204-comments-for-Draft-3-0.</a:t>
            </a:r>
            <a:endParaRPr lang="en-US" altLang="ja-JP" dirty="0" smtClean="0"/>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a:t>
            </a:r>
            <a:r>
              <a:rPr lang="en-US" altLang="ja-JP" dirty="0" smtClean="0"/>
              <a:t>“Mon-AM1” </a:t>
            </a:r>
            <a:r>
              <a:rPr lang="en-US" altLang="ja-JP" dirty="0" smtClean="0"/>
              <a:t>tab of 11-15/</a:t>
            </a:r>
            <a:r>
              <a:rPr lang="en-US" altLang="ja-JP" dirty="0" smtClean="0"/>
              <a:t>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a:t>
            </a:r>
            <a:r>
              <a:rPr lang="en-US" altLang="ja-JP" dirty="0" smtClean="0"/>
              <a:t>the “2015-03-Berlin-</a:t>
            </a:r>
            <a:r>
              <a:rPr lang="en-US" altLang="ja-JP" dirty="0" smtClean="0"/>
              <a:t>01” </a:t>
            </a:r>
            <a:r>
              <a:rPr lang="en-US" altLang="ja-JP" dirty="0" smtClean="0"/>
              <a:t>tab of</a:t>
            </a:r>
            <a:r>
              <a:rPr lang="en-US" altLang="ja-JP" dirty="0" smtClean="0"/>
              <a:t>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a:t>
            </a:r>
            <a:r>
              <a:rPr lang="en-US" altLang="ja-JP" dirty="0" smtClean="0"/>
              <a:t>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a:t>
            </a:r>
            <a:r>
              <a:rPr lang="en-US" altLang="ja-JP" dirty="0" smtClean="0"/>
              <a:t>the </a:t>
            </a:r>
            <a:r>
              <a:rPr lang="en-US" altLang="ja-JP" dirty="0" smtClean="0"/>
              <a:t>“Dan Harkins” </a:t>
            </a:r>
            <a:r>
              <a:rPr lang="en-US" altLang="ja-JP" dirty="0" smtClean="0"/>
              <a:t>tab of</a:t>
            </a:r>
            <a:r>
              <a:rPr lang="en-US" altLang="ja-JP" dirty="0" smtClean="0"/>
              <a:t> 11-15/0401r01.</a:t>
            </a:r>
          </a:p>
          <a:p>
            <a:r>
              <a:rPr lang="en-US" altLang="ja-JP" dirty="0" smtClean="0"/>
              <a:t>Moved: Dan Harkins</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y/n/a:8/0/2</a:t>
            </a:r>
          </a:p>
          <a:p>
            <a:endParaRPr lang="en-US" altLang="ja-JP" dirty="0" smtClean="0"/>
          </a:p>
          <a:p>
            <a:pPr lvl="1"/>
            <a:endParaRPr lang="en-US" altLang="ja-JP" dirty="0" smtClean="0"/>
          </a:p>
          <a:p>
            <a:pPr lvl="1">
              <a:buNone/>
            </a:pPr>
            <a:r>
              <a:rPr lang="en-US" altLang="ja-JP" dirty="0" smtClean="0"/>
              <a: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5879</TotalTime>
  <Words>20287</Words>
  <Application>Microsoft Macintosh PowerPoint</Application>
  <PresentationFormat>画面に合わせる (4:3)</PresentationFormat>
  <Paragraphs>3034</Paragraphs>
  <Slides>243</Slides>
  <Notes>23</Notes>
  <HiddenSlides>237</HiddenSlides>
  <MMClips>0</MMClips>
  <ScaleCrop>false</ScaleCrop>
  <HeadingPairs>
    <vt:vector size="4" baseType="variant">
      <vt:variant>
        <vt:lpstr>デザイン テンプレート</vt:lpstr>
      </vt:variant>
      <vt:variant>
        <vt:i4>1</vt:i4>
      </vt:variant>
      <vt:variant>
        <vt:lpstr>スライド タイトル</vt:lpstr>
      </vt:variant>
      <vt:variant>
        <vt:i4>243</vt:i4>
      </vt:variant>
    </vt:vector>
  </HeadingPairs>
  <TitlesOfParts>
    <vt:vector size="244"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#227</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761</cp:revision>
  <cp:lastPrinted>1998-02-10T13:28:06Z</cp:lastPrinted>
  <dcterms:created xsi:type="dcterms:W3CDTF">2015-03-09T07:51:47Z</dcterms:created>
  <dcterms:modified xsi:type="dcterms:W3CDTF">2015-03-10T06:55:35Z</dcterms:modified>
  <cp:category/>
</cp:coreProperties>
</file>