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42"/>
  </p:notesMasterIdLst>
  <p:handoutMasterIdLst>
    <p:handoutMasterId r:id="rId243"/>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540" r:id="rId2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476" autoAdjust="0"/>
    <p:restoredTop sz="86282" autoAdjust="0"/>
  </p:normalViewPr>
  <p:slideViewPr>
    <p:cSldViewPr showGuides="1">
      <p:cViewPr>
        <p:scale>
          <a:sx n="75" d="100"/>
          <a:sy n="75" d="100"/>
        </p:scale>
        <p:origin x="-2016" y="-20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2914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notesMaster" Target="notesMasters/notesMaster1.xml"/><Relationship Id="rId243" Type="http://schemas.openxmlformats.org/officeDocument/2006/relationships/handoutMaster" Target="handoutMasters/handoutMaster1.xml"/><Relationship Id="rId244" Type="http://schemas.openxmlformats.org/officeDocument/2006/relationships/printerSettings" Target="printerSettings/printerSettings1.bin"/><Relationship Id="rId245" Type="http://schemas.openxmlformats.org/officeDocument/2006/relationships/commentAuthors" Target="commentAuthors.xml"/><Relationship Id="rId246" Type="http://schemas.openxmlformats.org/officeDocument/2006/relationships/presProps" Target="presProps.xml"/><Relationship Id="rId247" Type="http://schemas.openxmlformats.org/officeDocument/2006/relationships/viewProps" Target="viewProps.xml"/><Relationship Id="rId248" Type="http://schemas.openxmlformats.org/officeDocument/2006/relationships/theme" Target="theme/theme1.xml"/><Relationship Id="rId249"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1186r19</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70840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13-1186r14</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a:t>
            </a:r>
            <a:r>
              <a:rPr lang="en-US" altLang="ja-JP" dirty="0" smtClean="0"/>
              <a:t>:</a:t>
            </a:r>
            <a:r>
              <a:rPr lang="en-US" altLang="ja-JP" dirty="0" smtClean="0"/>
              <a:t>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endParaRPr lang="en-US" altLang="ja-JP" dirty="0" smtClean="0"/>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r>
              <a:rPr lang="en-US" altLang="ja-JP" strike="sngStrike" dirty="0" smtClean="0"/>
              <a: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a:t>
            </a:r>
            <a:r>
              <a:rPr lang="en-US" altLang="ja-JP" dirty="0" smtClean="0"/>
              <a:t>/0162r4</a:t>
            </a:r>
            <a:r>
              <a:rPr lang="en-US" altLang="ja-JP" dirty="0" smtClean="0"/>
              <a:t>”</a:t>
            </a:r>
            <a:endParaRPr lang="en-US" altLang="ja-JP" dirty="0" smtClean="0"/>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a:t>
            </a:r>
            <a:r>
              <a:rPr lang="en-US" altLang="ja-JP" dirty="0" smtClean="0"/>
              <a:t>: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endParaRPr lang="en-US" altLang="ja-JP" dirty="0" smtClean="0"/>
          </a:p>
          <a:p>
            <a:r>
              <a:rPr lang="en-US" altLang="ja-JP" dirty="0" smtClean="0"/>
              <a:t>Set for CID6225 to “Revised </a:t>
            </a:r>
            <a:r>
              <a:rPr lang="en-US" altLang="ja-JP" dirty="0" smtClean="0"/>
              <a:t>-- changed the title of the table as indicted by the proposed resolution and</a:t>
            </a:r>
            <a:r>
              <a:rPr lang="en-US" altLang="ja-JP" dirty="0" smtClean="0"/>
              <a:t> additionally </a:t>
            </a:r>
            <a:r>
              <a:rPr lang="en-US" altLang="ja-JP" dirty="0" smtClean="0"/>
              <a:t>changed the text above to reflect this change</a:t>
            </a:r>
            <a:r>
              <a:rPr lang="en-US" altLang="ja-JP" dirty="0" smtClean="0"/>
              <a:t>.  Note </a:t>
            </a:r>
            <a:r>
              <a:rPr lang="en-US" altLang="ja-JP" dirty="0" smtClean="0"/>
              <a:t>to editor:  resulting changes are shown in 11-15/</a:t>
            </a:r>
            <a:r>
              <a:rPr lang="en-US" altLang="ja-JP" dirty="0" smtClean="0"/>
              <a:t>0141r0”</a:t>
            </a:r>
          </a:p>
          <a:p>
            <a:r>
              <a:rPr lang="en-US" altLang="ja-JP" dirty="0" smtClean="0"/>
              <a:t>And instruct editor to corporate changes as shown in 11-15-0141r0.</a:t>
            </a:r>
          </a:p>
          <a:p>
            <a:r>
              <a:rPr lang="en-US" altLang="ja-JP" dirty="0" smtClean="0"/>
              <a:t>Moved </a:t>
            </a:r>
            <a:r>
              <a:rPr lang="en-US" altLang="ja-JP" dirty="0" smtClean="0"/>
              <a:t>: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endParaRPr lang="en-US" altLang="ja-JP" dirty="0" smtClean="0"/>
          </a:p>
          <a:p>
            <a:r>
              <a:rPr lang="en-US" altLang="ja-JP" dirty="0" smtClean="0"/>
              <a:t>Set resolution  for CID6632 </a:t>
            </a:r>
            <a:r>
              <a:rPr lang="en-US" altLang="ja-JP" dirty="0" smtClean="0"/>
              <a:t>to</a:t>
            </a:r>
            <a:r>
              <a:rPr lang="en-US" altLang="ja-JP" dirty="0" smtClean="0"/>
              <a:t> </a:t>
            </a:r>
          </a:p>
          <a:p>
            <a:pPr lvl="1"/>
            <a:r>
              <a:rPr lang="en-US" altLang="ja-JP" dirty="0" smtClean="0"/>
              <a:t> Revised</a:t>
            </a:r>
            <a:r>
              <a:rPr lang="en-US" altLang="ja-JP" dirty="0" smtClean="0"/>
              <a:t>: </a:t>
            </a:r>
            <a:r>
              <a:rPr lang="en-US" altLang="ja-JP" dirty="0" smtClean="0"/>
              <a:t> </a:t>
            </a:r>
          </a:p>
          <a:p>
            <a:pPr lvl="1"/>
            <a:r>
              <a:rPr lang="en-US" altLang="ja-JP" dirty="0" smtClean="0"/>
              <a:t>Change </a:t>
            </a:r>
            <a:r>
              <a:rPr lang="en-US" altLang="ja-JP" dirty="0" smtClean="0"/>
              <a:t>the paragraph starting at P111.35 </a:t>
            </a:r>
            <a:r>
              <a:rPr lang="en-US" altLang="ja-JP" dirty="0" smtClean="0"/>
              <a:t>to:  After </a:t>
            </a:r>
            <a:r>
              <a:rPr lang="en-US" altLang="ja-JP" dirty="0" smtClean="0"/>
              <a:t>exchanging</a:t>
            </a:r>
            <a:r>
              <a:rPr lang="en-US" altLang="ja-JP" dirty="0" smtClean="0"/>
              <a:t> Authentication </a:t>
            </a:r>
            <a:r>
              <a:rPr lang="en-US" altLang="ja-JP" dirty="0" smtClean="0"/>
              <a:t>frames, the STA and AP derive a PMK</a:t>
            </a:r>
            <a:r>
              <a:rPr lang="en-US" altLang="ja-JP" dirty="0" smtClean="0"/>
              <a:t> that </a:t>
            </a:r>
            <a:r>
              <a:rPr lang="en-US" altLang="ja-JP" dirty="0" smtClean="0"/>
              <a:t>will be used to derive a PTK that is authenticated …….</a:t>
            </a:r>
            <a:r>
              <a:rPr lang="en-US" altLang="ja-JP" dirty="0" smtClean="0"/>
              <a:t>.</a:t>
            </a:r>
          </a:p>
          <a:p>
            <a:pPr lvl="1"/>
            <a:r>
              <a:rPr lang="en-US" altLang="ja-JP" dirty="0" smtClean="0"/>
              <a:t>Change </a:t>
            </a:r>
            <a:r>
              <a:rPr lang="en-US" altLang="ja-JP" dirty="0" smtClean="0"/>
              <a:t>the beginning of the paragraph at P112.13 </a:t>
            </a:r>
            <a:r>
              <a:rPr lang="en-US" altLang="ja-JP" dirty="0" smtClean="0"/>
              <a:t>to: A </a:t>
            </a:r>
            <a:r>
              <a:rPr lang="en-US" altLang="ja-JP" dirty="0" smtClean="0"/>
              <a:t>FILS</a:t>
            </a:r>
            <a:r>
              <a:rPr lang="en-US" altLang="ja-JP" dirty="0" smtClean="0"/>
              <a:t>-capable </a:t>
            </a:r>
            <a:r>
              <a:rPr lang="en-US" altLang="ja-JP" dirty="0" smtClean="0"/>
              <a:t>STA and AP establish a PMK by exchanging …..</a:t>
            </a:r>
            <a:r>
              <a:rPr lang="en-US" altLang="ja-JP" dirty="0" smtClean="0"/>
              <a:t>.”</a:t>
            </a:r>
          </a:p>
          <a:p>
            <a:endParaRPr lang="en-US" altLang="ja-JP" dirty="0" smtClean="0"/>
          </a:p>
          <a:p>
            <a:r>
              <a:rPr lang="en-US" altLang="ja-JP" dirty="0" smtClean="0"/>
              <a:t>Moved </a:t>
            </a:r>
            <a:r>
              <a:rPr lang="en-US" altLang="ja-JP" dirty="0" smtClean="0"/>
              <a:t>: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smtClean="0"/>
              <a:t>“</a:t>
            </a:r>
            <a:r>
              <a:rPr lang="en-US" altLang="ja-JP" dirty="0" err="1" smtClean="0"/>
              <a:t>Santosh</a:t>
            </a:r>
            <a:r>
              <a:rPr lang="en-US" altLang="ja-JP" dirty="0" smtClean="0"/>
              <a:t> Abraham” </a:t>
            </a:r>
            <a:r>
              <a:rPr lang="en-US" altLang="ja-JP" dirty="0" smtClean="0"/>
              <a:t>tab of 11-</a:t>
            </a:r>
            <a:r>
              <a:rPr lang="en-US" altLang="ja-JP" dirty="0" smtClean="0"/>
              <a:t>15-0144-02</a:t>
            </a:r>
          </a:p>
          <a:p>
            <a:r>
              <a:rPr lang="en-US" altLang="ja-JP" dirty="0" smtClean="0"/>
              <a:t>And instruct editor to incorporate 11-</a:t>
            </a:r>
            <a:r>
              <a:rPr lang="en-US" altLang="ja-JP" dirty="0" smtClean="0"/>
              <a:t>15-0143-02 </a:t>
            </a:r>
            <a:r>
              <a:rPr lang="en-US" altLang="ja-JP" dirty="0" smtClean="0"/>
              <a:t>in to the draft.</a:t>
            </a:r>
          </a:p>
          <a:p>
            <a:r>
              <a:rPr lang="en-US" altLang="ja-JP" dirty="0" smtClean="0"/>
              <a:t>Moved </a:t>
            </a:r>
            <a:r>
              <a:rPr lang="en-US" altLang="ja-JP" dirty="0" smtClean="0"/>
              <a:t>:</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a:t>
            </a:r>
            <a:r>
              <a:rPr lang="en-US" altLang="ja-JP" dirty="0" smtClean="0"/>
              <a:t> </a:t>
            </a:r>
            <a:endParaRPr lang="en-US" altLang="ja-JP" dirty="0" smtClean="0"/>
          </a:p>
          <a:p>
            <a:r>
              <a:rPr lang="en-US" altLang="ja-JP" dirty="0" smtClean="0"/>
              <a:t>Accept “2015</a:t>
            </a:r>
            <a:r>
              <a:rPr lang="en-US" altLang="ja-JP" dirty="0" smtClean="0"/>
              <a:t>-01-Atlanta-05-</a:t>
            </a:r>
            <a:r>
              <a:rPr lang="en-US" altLang="ja-JP" dirty="0" smtClean="0"/>
              <a:t>editor” </a:t>
            </a:r>
            <a:r>
              <a:rPr lang="en-US" altLang="ja-JP" dirty="0" smtClean="0"/>
              <a:t>tab of XL-spreadsheet</a:t>
            </a:r>
            <a:r>
              <a:rPr lang="en-US" altLang="ja-JP" dirty="0" smtClean="0"/>
              <a:t> </a:t>
            </a:r>
            <a:r>
              <a:rPr lang="en-US" altLang="ja-JP" dirty="0" smtClean="0"/>
              <a:t>11-14-1351r25</a:t>
            </a:r>
            <a:r>
              <a:rPr lang="en-US" altLang="ja-JP" dirty="0" smtClean="0"/>
              <a:t>.</a:t>
            </a:r>
          </a:p>
          <a:p>
            <a:r>
              <a:rPr lang="en-US" altLang="ja-JP" dirty="0" smtClean="0"/>
              <a:t>Accept “2015-01-Atlanta-</a:t>
            </a:r>
            <a:r>
              <a:rPr lang="en-US" altLang="ja-JP" dirty="0" smtClean="0"/>
              <a:t>08-</a:t>
            </a:r>
            <a:r>
              <a:rPr lang="en-US" altLang="ja-JP" dirty="0" smtClean="0"/>
              <a:t>editor” tab of XL-spreadsheet</a:t>
            </a:r>
            <a:r>
              <a:rPr lang="en-US" altLang="ja-JP" dirty="0" smtClean="0"/>
              <a:t> </a:t>
            </a:r>
            <a:r>
              <a:rPr lang="en-US" altLang="ja-JP" dirty="0" smtClean="0"/>
              <a:t>11-14-1351r25</a:t>
            </a:r>
            <a:r>
              <a:rPr lang="en-US" altLang="ja-JP" dirty="0" smtClean="0"/>
              <a:t>.</a:t>
            </a:r>
          </a:p>
          <a:p>
            <a:endParaRPr lang="en-US" altLang="ja-JP" dirty="0" smtClean="0"/>
          </a:p>
          <a:p>
            <a:r>
              <a:rPr lang="en-US" altLang="ja-JP" dirty="0" smtClean="0"/>
              <a:t>Moved </a:t>
            </a:r>
            <a:r>
              <a:rPr lang="en-US" altLang="ja-JP" dirty="0" smtClean="0"/>
              <a:t>:Lee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a:t>
            </a:r>
            <a:r>
              <a:rPr lang="en-US" altLang="ja-JP" dirty="0" smtClean="0"/>
              <a:t>to </a:t>
            </a:r>
          </a:p>
          <a:p>
            <a:r>
              <a:rPr lang="en-US" altLang="ja-JP" dirty="0" smtClean="0"/>
              <a:t>Accept “2015-01-Atlanta-05-editor” tab of XL-spreadsheet </a:t>
            </a:r>
            <a:r>
              <a:rPr lang="en-US" altLang="ja-JP" strike="sngStrike" dirty="0" smtClean="0"/>
              <a:t>11-14-</a:t>
            </a:r>
            <a:r>
              <a:rPr lang="en-US" altLang="ja-JP" strike="sngStrike" dirty="0" smtClean="0"/>
              <a:t>0565r24</a:t>
            </a:r>
            <a:r>
              <a:rPr lang="en-US" altLang="ja-JP" dirty="0" smtClean="0"/>
              <a:t> 11-14-1351r25.</a:t>
            </a:r>
            <a:endParaRPr lang="en-US" altLang="ja-JP" dirty="0" smtClean="0"/>
          </a:p>
          <a:p>
            <a:r>
              <a:rPr lang="en-US" altLang="ja-JP" dirty="0" smtClean="0"/>
              <a:t>Accept “2015-01-Atlanta-08-editor” tab of XL-spreadsheet</a:t>
            </a:r>
            <a:r>
              <a:rPr lang="en-US" altLang="ja-JP" dirty="0" smtClean="0"/>
              <a:t> </a:t>
            </a:r>
            <a:r>
              <a:rPr lang="en-US" altLang="ja-JP" strike="sngStrike" dirty="0" smtClean="0"/>
              <a:t>11-14-0565r24</a:t>
            </a:r>
            <a:r>
              <a:rPr lang="en-US" altLang="ja-JP" dirty="0" smtClean="0"/>
              <a:t> 11-14-1351r25</a:t>
            </a:r>
            <a:r>
              <a:rPr lang="en-US" altLang="ja-JP" dirty="0" smtClean="0"/>
              <a:t>.”</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r>
              <a:rPr lang="en-US" altLang="ja-JP" dirty="0" smtClean="0"/>
              <a:t> </a:t>
            </a:r>
            <a:endParaRPr lang="en-US" altLang="ja-JP" dirty="0" smtClean="0"/>
          </a:p>
          <a:p>
            <a:r>
              <a:rPr lang="en-US" altLang="ja-JP" dirty="0" smtClean="0"/>
              <a:t>Accept “2015</a:t>
            </a:r>
            <a:r>
              <a:rPr lang="en-US" altLang="ja-JP" dirty="0" smtClean="0"/>
              <a:t>-01-Atlanta-</a:t>
            </a:r>
            <a:r>
              <a:rPr lang="en-US" altLang="ja-JP" dirty="0" smtClean="0"/>
              <a:t>06” </a:t>
            </a:r>
            <a:r>
              <a:rPr lang="en-US" altLang="ja-JP" dirty="0" smtClean="0"/>
              <a:t>tab of XL-spreadsheet</a:t>
            </a:r>
            <a:r>
              <a:rPr lang="en-US" altLang="ja-JP" dirty="0" smtClean="0"/>
              <a:t> </a:t>
            </a:r>
            <a:r>
              <a:rPr lang="en-US" altLang="ja-JP" dirty="0" smtClean="0"/>
              <a:t>11-14</a:t>
            </a:r>
            <a:r>
              <a:rPr lang="en-US" altLang="ja-JP" dirty="0" smtClean="0"/>
              <a:t>-1351r25.</a:t>
            </a:r>
          </a:p>
          <a:p>
            <a:endParaRPr lang="en-US" altLang="ja-JP" dirty="0" smtClean="0"/>
          </a:p>
          <a:p>
            <a:r>
              <a:rPr lang="en-US" altLang="ja-JP" dirty="0" smtClean="0"/>
              <a:t>Moved </a:t>
            </a:r>
            <a:r>
              <a:rPr lang="en-US" altLang="ja-JP" dirty="0" smtClean="0"/>
              <a:t>:Lee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r>
              <a:rPr lang="en-US" altLang="ja-JP" dirty="0" smtClean="0"/>
              <a:t>,</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a:t>
            </a:r>
            <a:r>
              <a:rPr lang="en-US" altLang="ja-JP" dirty="0" smtClean="0"/>
              <a:t>:Marc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a:t>
            </a:r>
            <a:r>
              <a:rPr lang="en-US" altLang="ja-JP" dirty="0" smtClean="0"/>
              <a:t>:6/0/0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a:t>
            </a:r>
            <a:r>
              <a:rPr lang="en-US" altLang="ja-JP" dirty="0" smtClean="0"/>
              <a:t>: </a:t>
            </a:r>
            <a:r>
              <a:rPr lang="en-US" altLang="ja-JP" dirty="0" smtClean="0"/>
              <a:t>Lee Armstrong</a:t>
            </a:r>
            <a:endParaRPr lang="en-US" altLang="ja-JP" dirty="0" smtClean="0"/>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a:t>
            </a:r>
            <a:r>
              <a:rPr lang="en-US" altLang="ja-JP" dirty="0" smtClean="0"/>
              <a:t>n</a:t>
            </a:r>
            <a:r>
              <a:rPr lang="en-US" altLang="ja-JP" dirty="0" smtClean="0"/>
              <a:t>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a:t>
            </a:r>
            <a:r>
              <a:rPr lang="en-US" altLang="ja-JP" dirty="0" smtClean="0"/>
              <a:t>: </a:t>
            </a:r>
            <a:r>
              <a:rPr lang="en-US" altLang="ja-JP" dirty="0" smtClean="0"/>
              <a:t>Lee Armstrong</a:t>
            </a:r>
            <a:endParaRPr lang="en-US" altLang="ja-JP" dirty="0" smtClean="0"/>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a:t>
            </a:r>
            <a:r>
              <a:rPr lang="en-US" altLang="ja-JP" dirty="0" smtClean="0"/>
              <a:t>the </a:t>
            </a:r>
            <a:r>
              <a:rPr lang="en-US" altLang="ja-JP" dirty="0" smtClean="0"/>
              <a:t>“Hitoshi Morioka-3” </a:t>
            </a:r>
            <a:r>
              <a:rPr lang="en-US" altLang="ja-JP" dirty="0" smtClean="0"/>
              <a:t>tab of 11-</a:t>
            </a:r>
            <a:r>
              <a:rPr lang="en-US" altLang="ja-JP" dirty="0" smtClean="0"/>
              <a:t>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“2015-01-Atlanta-</a:t>
            </a:r>
            <a:r>
              <a:rPr lang="en-US" altLang="ja-JP" dirty="0" smtClean="0"/>
              <a:t>07” </a:t>
            </a:r>
            <a:r>
              <a:rPr lang="en-US" altLang="ja-JP" dirty="0" smtClean="0"/>
              <a:t>tab </a:t>
            </a:r>
            <a:r>
              <a:rPr lang="en-US" altLang="ja-JP" dirty="0" smtClean="0"/>
              <a:t>of </a:t>
            </a:r>
            <a:r>
              <a:rPr lang="en-US" altLang="ja-JP" dirty="0" smtClean="0"/>
              <a:t>11</a:t>
            </a:r>
            <a:r>
              <a:rPr lang="en-US" altLang="ja-JP" dirty="0" smtClean="0"/>
              <a:t>-14-</a:t>
            </a:r>
            <a:r>
              <a:rPr lang="en-US" altLang="ja-JP" dirty="0" smtClean="0"/>
              <a:t>1351r25.</a:t>
            </a:r>
          </a:p>
          <a:p>
            <a:pPr>
              <a:buNone/>
            </a:pPr>
            <a:endParaRPr lang="en-US" altLang="ja-JP" dirty="0" smtClean="0"/>
          </a:p>
          <a:p>
            <a:pPr>
              <a:buNone/>
            </a:pPr>
            <a:endParaRPr lang="en-US" altLang="ja-JP" dirty="0" smtClean="0"/>
          </a:p>
          <a:p>
            <a:r>
              <a:rPr lang="en-US" altLang="ja-JP" dirty="0" smtClean="0"/>
              <a:t>Moved </a:t>
            </a:r>
            <a:r>
              <a:rPr lang="en-US" altLang="ja-JP" dirty="0" smtClean="0"/>
              <a:t>:Lee </a:t>
            </a:r>
            <a:r>
              <a:rPr lang="en-US" altLang="ja-JP" dirty="0" smtClean="0"/>
              <a:t>Armstrong</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resolutions as contained in the tab </a:t>
            </a:r>
            <a:r>
              <a:rPr lang="en-US" altLang="ja-JP" dirty="0" smtClean="0"/>
              <a:t>“</a:t>
            </a:r>
            <a:r>
              <a:rPr lang="en-US" altLang="ja-JP" dirty="0" err="1" smtClean="0"/>
              <a:t>Xiafei</a:t>
            </a:r>
            <a:r>
              <a:rPr lang="en-US" altLang="ja-JP" dirty="0" smtClean="0"/>
              <a:t> Wang“ </a:t>
            </a:r>
            <a:r>
              <a:rPr lang="en-US" altLang="ja-JP" dirty="0" smtClean="0"/>
              <a:t>of 11-</a:t>
            </a:r>
            <a:r>
              <a:rPr lang="en-US" altLang="ja-JP" dirty="0" smtClean="0"/>
              <a:t>15-0161r1.</a:t>
            </a:r>
          </a:p>
          <a:p>
            <a:r>
              <a:rPr lang="en-US" altLang="ja-JP" dirty="0" smtClean="0"/>
              <a:t>And instruct editor to incorporate</a:t>
            </a:r>
            <a:r>
              <a:rPr lang="en-US" altLang="ja-JP" dirty="0" smtClean="0"/>
              <a:t> </a:t>
            </a:r>
            <a:r>
              <a:rPr lang="en-US" altLang="ja-JP" dirty="0" smtClean="0"/>
              <a:t>11-15-</a:t>
            </a:r>
            <a:r>
              <a:rPr lang="en-US" altLang="ja-JP" dirty="0" smtClean="0"/>
              <a:t>0160r1 in </a:t>
            </a:r>
            <a:r>
              <a:rPr lang="en-US" altLang="ja-JP" dirty="0" smtClean="0"/>
              <a:t>to the draft.</a:t>
            </a:r>
          </a:p>
          <a:p>
            <a:endParaRPr lang="en-US" altLang="ja-JP" dirty="0" smtClean="0"/>
          </a:p>
          <a:p>
            <a:r>
              <a:rPr lang="en-US" altLang="ja-JP" dirty="0" smtClean="0"/>
              <a:t>Moved </a:t>
            </a:r>
            <a:r>
              <a:rPr lang="en-US" altLang="ja-JP" dirty="0" smtClean="0"/>
              <a:t>:</a:t>
            </a:r>
            <a:r>
              <a:rPr lang="en-US" altLang="ja-JP" dirty="0" err="1" smtClean="0"/>
              <a:t>Xiafei</a:t>
            </a:r>
            <a:r>
              <a:rPr lang="en-US" altLang="ja-JP" dirty="0" smtClean="0"/>
              <a:t> </a:t>
            </a:r>
            <a:r>
              <a:rPr lang="en-US" altLang="ja-JP" dirty="0" smtClean="0"/>
              <a:t>Wang</a:t>
            </a:r>
          </a:p>
          <a:p>
            <a:r>
              <a:rPr lang="en-US" altLang="ja-JP" dirty="0" err="1" smtClean="0"/>
              <a:t>Seconded:Lee</a:t>
            </a:r>
            <a:r>
              <a:rPr lang="en-US" altLang="ja-JP" dirty="0" smtClean="0"/>
              <a:t> Armstrong</a:t>
            </a:r>
          </a:p>
          <a:p>
            <a:r>
              <a:rPr lang="en-US" altLang="ja-JP" dirty="0" smtClean="0"/>
              <a:t>Result y/n/a:</a:t>
            </a:r>
            <a:r>
              <a:rPr lang="en-US" altLang="ja-JP" dirty="0" smtClean="0"/>
              <a:t>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resolutions as contained in the tab </a:t>
            </a:r>
            <a:r>
              <a:rPr lang="en-US" altLang="ja-JP" dirty="0" smtClean="0"/>
              <a:t>“Dan Harkins“ </a:t>
            </a:r>
            <a:r>
              <a:rPr lang="en-US" altLang="ja-JP" dirty="0" smtClean="0"/>
              <a:t>of 11-</a:t>
            </a:r>
            <a:r>
              <a:rPr lang="en-US" altLang="ja-JP" dirty="0" smtClean="0"/>
              <a:t>15-0147r2.</a:t>
            </a:r>
          </a:p>
          <a:p>
            <a:r>
              <a:rPr lang="en-US" altLang="ja-JP" dirty="0" smtClean="0"/>
              <a:t>And instruct editor to incorporate</a:t>
            </a:r>
            <a:r>
              <a:rPr lang="en-US" altLang="ja-JP" dirty="0" smtClean="0"/>
              <a:t> </a:t>
            </a:r>
            <a:r>
              <a:rPr lang="en-US" altLang="ja-JP" dirty="0" smtClean="0"/>
              <a:t>11-15-</a:t>
            </a:r>
            <a:r>
              <a:rPr lang="en-US" altLang="ja-JP" dirty="0" smtClean="0"/>
              <a:t>0145r1 in </a:t>
            </a:r>
            <a:r>
              <a:rPr lang="en-US" altLang="ja-JP" dirty="0" smtClean="0"/>
              <a:t>to the draft.</a:t>
            </a:r>
          </a:p>
          <a:p>
            <a:endParaRPr lang="en-US" altLang="ja-JP" dirty="0" smtClean="0"/>
          </a:p>
          <a:p>
            <a:r>
              <a:rPr lang="en-US" altLang="ja-JP" dirty="0" smtClean="0"/>
              <a:t>Moved </a:t>
            </a:r>
            <a:r>
              <a:rPr lang="en-US" altLang="ja-JP" dirty="0" smtClean="0"/>
              <a:t>:Dan Harkins</a:t>
            </a:r>
          </a:p>
          <a:p>
            <a:r>
              <a:rPr lang="en-US" altLang="ja-JP" dirty="0" err="1" smtClean="0"/>
              <a:t>Seconded:Peter</a:t>
            </a:r>
            <a:r>
              <a:rPr lang="en-US" altLang="ja-JP" dirty="0" smtClean="0"/>
              <a:t> Yee</a:t>
            </a:r>
          </a:p>
          <a:p>
            <a:r>
              <a:rPr lang="en-US" altLang="ja-JP" dirty="0" smtClean="0"/>
              <a:t>Result y/n/a:</a:t>
            </a:r>
            <a:r>
              <a:rPr lang="en-US" altLang="ja-JP" dirty="0" smtClean="0"/>
              <a:t>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“2015-01-Atlanta-</a:t>
            </a:r>
            <a:r>
              <a:rPr lang="en-US" altLang="ja-JP" dirty="0" smtClean="0"/>
              <a:t>09-editor” </a:t>
            </a:r>
            <a:r>
              <a:rPr lang="en-US" altLang="ja-JP" dirty="0" smtClean="0"/>
              <a:t>tab </a:t>
            </a:r>
            <a:r>
              <a:rPr lang="en-US" altLang="ja-JP" dirty="0" smtClean="0"/>
              <a:t>of </a:t>
            </a:r>
            <a:r>
              <a:rPr lang="en-US" altLang="ja-JP" dirty="0" smtClean="0"/>
              <a:t>11</a:t>
            </a:r>
            <a:r>
              <a:rPr lang="en-US" altLang="ja-JP" dirty="0" smtClean="0"/>
              <a:t>-14-</a:t>
            </a:r>
            <a:r>
              <a:rPr lang="en-US" altLang="ja-JP" dirty="0" smtClean="0"/>
              <a:t>1351r25.</a:t>
            </a:r>
          </a:p>
          <a:p>
            <a:endParaRPr lang="en-US" altLang="ja-JP" dirty="0" smtClean="0"/>
          </a:p>
          <a:p>
            <a:pPr>
              <a:buNone/>
            </a:pPr>
            <a:endParaRPr lang="en-US" altLang="ja-JP" dirty="0" smtClean="0"/>
          </a:p>
          <a:p>
            <a:pPr>
              <a:buNone/>
            </a:pPr>
            <a:endParaRPr lang="en-US" altLang="ja-JP" dirty="0" smtClean="0"/>
          </a:p>
          <a:p>
            <a:r>
              <a:rPr lang="en-US" altLang="ja-JP" dirty="0" smtClean="0"/>
              <a:t>Moved </a:t>
            </a:r>
            <a:r>
              <a:rPr lang="en-US" altLang="ja-JP" dirty="0" smtClean="0"/>
              <a:t>:Lee Armstrong</a:t>
            </a:r>
          </a:p>
          <a:p>
            <a:r>
              <a:rPr lang="en-US" altLang="ja-JP" dirty="0" smtClean="0"/>
              <a:t>Seconded: Rob Sun</a:t>
            </a:r>
          </a:p>
          <a:p>
            <a:r>
              <a:rPr lang="en-US" altLang="ja-JP" dirty="0" smtClean="0"/>
              <a:t>Result </a:t>
            </a:r>
            <a:r>
              <a:rPr lang="en-US" altLang="ja-JP" dirty="0" err="1" smtClean="0"/>
              <a:t>y</a:t>
            </a:r>
            <a:r>
              <a:rPr lang="en-US" altLang="ja-JP" dirty="0" smtClean="0"/>
              <a:t>/n/a</a:t>
            </a:r>
            <a:r>
              <a:rPr lang="en-US" altLang="ja-JP" dirty="0" smtClean="0"/>
              <a:t>: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“George </a:t>
            </a:r>
            <a:r>
              <a:rPr lang="en-US" altLang="ja-JP" dirty="0" err="1" smtClean="0"/>
              <a:t>Cherian</a:t>
            </a:r>
            <a:r>
              <a:rPr lang="en-US" altLang="ja-JP" dirty="0" smtClean="0"/>
              <a:t>” </a:t>
            </a:r>
            <a:r>
              <a:rPr lang="en-US" altLang="ja-JP" dirty="0" smtClean="0"/>
              <a:t>tab </a:t>
            </a:r>
            <a:r>
              <a:rPr lang="en-US" altLang="ja-JP" dirty="0" smtClean="0"/>
              <a:t>of </a:t>
            </a:r>
            <a:r>
              <a:rPr lang="en-US" altLang="ja-JP" dirty="0" smtClean="0"/>
              <a:t>11</a:t>
            </a:r>
            <a:r>
              <a:rPr lang="en-US" altLang="ja-JP" dirty="0" smtClean="0"/>
              <a:t>-</a:t>
            </a:r>
            <a:r>
              <a:rPr lang="en-US" altLang="ja-JP" dirty="0" smtClean="0"/>
              <a:t>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a:t>
            </a:r>
            <a:r>
              <a:rPr lang="en-US" altLang="ja-JP" dirty="0" smtClean="0"/>
              <a:t>Wang</a:t>
            </a:r>
            <a:endParaRPr lang="en-US" altLang="ja-JP" dirty="0" smtClean="0"/>
          </a:p>
          <a:p>
            <a:pPr>
              <a:tabLst>
                <a:tab pos="5207000" algn="l"/>
              </a:tabLst>
            </a:pPr>
            <a:r>
              <a:rPr lang="en-US" altLang="ja-JP" dirty="0" smtClean="0"/>
              <a:t>Result </a:t>
            </a:r>
            <a:r>
              <a:rPr lang="en-US" altLang="ja-JP" dirty="0" err="1" smtClean="0"/>
              <a:t>y</a:t>
            </a:r>
            <a:r>
              <a:rPr lang="en-US" altLang="ja-JP" dirty="0" smtClean="0"/>
              <a:t>/n/a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a:t>
            </a:r>
            <a:r>
              <a:rPr lang="en-US" altLang="ja-JP" dirty="0" smtClean="0"/>
              <a:t>hange </a:t>
            </a:r>
            <a:r>
              <a:rPr lang="en-US" altLang="ja-JP" dirty="0" smtClean="0"/>
              <a:t>the resolution for CID </a:t>
            </a:r>
            <a:r>
              <a:rPr lang="en-US" altLang="ja-JP" dirty="0" smtClean="0"/>
              <a:t>6093 and 6094 to</a:t>
            </a:r>
            <a:r>
              <a:rPr lang="en-US" altLang="ja-JP" dirty="0" smtClean="0"/>
              <a:t>:</a:t>
            </a:r>
            <a:r>
              <a:rPr lang="en-US" altLang="ja-JP" dirty="0" smtClean="0"/>
              <a:t>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a:t>
            </a:r>
            <a:r>
              <a:rPr lang="en-US" altLang="ja-JP" dirty="0" smtClean="0"/>
              <a:t>hange </a:t>
            </a:r>
            <a:r>
              <a:rPr lang="en-US" altLang="ja-JP" dirty="0" smtClean="0"/>
              <a:t>the resolution for CID</a:t>
            </a:r>
            <a:r>
              <a:rPr lang="en-US" altLang="ja-JP" dirty="0" smtClean="0"/>
              <a:t> 6981 to</a:t>
            </a:r>
            <a:r>
              <a:rPr lang="en-US" altLang="ja-JP" dirty="0" smtClean="0"/>
              <a:t>:</a:t>
            </a:r>
            <a:r>
              <a:rPr lang="en-US" altLang="ja-JP" dirty="0" smtClean="0"/>
              <a:t> </a:t>
            </a:r>
          </a:p>
          <a:p>
            <a:r>
              <a:rPr lang="en-US" altLang="ja-JP" dirty="0" smtClean="0"/>
              <a:t>”REVISED: </a:t>
            </a:r>
            <a:r>
              <a:rPr lang="en-US" altLang="ja-JP" dirty="0" smtClean="0"/>
              <a:t>– The cited text changes were implemented in D3.1 while considering editorial rewording to merge different comment resolutions." </a:t>
            </a:r>
            <a:endParaRPr lang="en-US" altLang="ja-JP" dirty="0" smtClean="0"/>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a:t>
            </a:r>
            <a:r>
              <a:rPr lang="en-US" altLang="ja-JP" dirty="0" smtClean="0"/>
              <a:t>hange </a:t>
            </a:r>
            <a:r>
              <a:rPr lang="en-US" altLang="ja-JP" dirty="0" smtClean="0"/>
              <a:t>the resolution for CID</a:t>
            </a:r>
            <a:r>
              <a:rPr lang="en-US" altLang="ja-JP" dirty="0" smtClean="0"/>
              <a:t> 6840 to</a:t>
            </a:r>
            <a:r>
              <a:rPr lang="en-US" altLang="ja-JP" dirty="0" smtClean="0"/>
              <a:t>:</a:t>
            </a:r>
            <a:r>
              <a:rPr lang="en-US" altLang="ja-JP" dirty="0" smtClean="0"/>
              <a:t> </a:t>
            </a:r>
          </a:p>
          <a:p>
            <a:r>
              <a:rPr lang="en-US" altLang="ja-JP" dirty="0" smtClean="0"/>
              <a:t>“REVISED </a:t>
            </a:r>
            <a:r>
              <a:rPr lang="en-US" altLang="ja-JP" dirty="0" smtClean="0"/>
              <a:t>(</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endParaRPr lang="en-US" altLang="ja-JP" dirty="0" smtClean="0"/>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 “Rene </a:t>
            </a:r>
            <a:r>
              <a:rPr lang="en-US" altLang="ja-JP" dirty="0" err="1" smtClean="0"/>
              <a:t>Struik</a:t>
            </a:r>
            <a:r>
              <a:rPr lang="en-US" altLang="ja-JP" dirty="0" smtClean="0"/>
              <a:t>” tab</a:t>
            </a:r>
            <a:r>
              <a:rPr lang="en-US" altLang="ja-JP" dirty="0" smtClean="0"/>
              <a:t> of </a:t>
            </a:r>
            <a:r>
              <a:rPr lang="en-US" altLang="ja-JP" dirty="0" smtClean="0"/>
              <a:t>11-</a:t>
            </a:r>
            <a:r>
              <a:rPr lang="en-US" altLang="ja-JP" dirty="0" smtClean="0"/>
              <a:t>15-0165r2</a:t>
            </a:r>
          </a:p>
          <a:p>
            <a:r>
              <a:rPr lang="en-US" altLang="ja-JP" dirty="0" smtClean="0"/>
              <a:t> And  </a:t>
            </a:r>
            <a:r>
              <a:rPr lang="en-US" altLang="ja-JP" dirty="0" smtClean="0"/>
              <a:t>instruct</a:t>
            </a:r>
            <a:r>
              <a:rPr lang="en-US" altLang="ja-JP" dirty="0" smtClean="0"/>
              <a:t> editor </a:t>
            </a:r>
            <a:r>
              <a:rPr lang="en-US" altLang="ja-JP" dirty="0" smtClean="0"/>
              <a:t>to incorporate 11-</a:t>
            </a:r>
            <a:r>
              <a:rPr lang="en-US" altLang="ja-JP" dirty="0" smtClean="0"/>
              <a:t>15</a:t>
            </a:r>
            <a:r>
              <a:rPr lang="en-US" altLang="ja-JP" dirty="0" smtClean="0"/>
              <a:t>-</a:t>
            </a:r>
            <a:r>
              <a:rPr lang="en-US" altLang="ja-JP" dirty="0" smtClean="0"/>
              <a:t>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a:t>
            </a:r>
            <a:r>
              <a:rPr lang="en-US" altLang="ja-JP" dirty="0" smtClean="0"/>
              <a:t>-01-Atlanta-</a:t>
            </a:r>
            <a:r>
              <a:rPr lang="en-US" altLang="ja-JP" dirty="0" smtClean="0"/>
              <a:t>10” </a:t>
            </a:r>
            <a:r>
              <a:rPr lang="en-US" altLang="ja-JP" dirty="0" smtClean="0"/>
              <a:t>tab of 11-14-1351-27-00ai-TGai-LB204-comments-for-Draft-3-</a:t>
            </a:r>
            <a:r>
              <a:rPr lang="en-US" altLang="ja-JP" dirty="0" smtClean="0"/>
              <a:t>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a:t>
            </a:r>
            <a:r>
              <a:rPr lang="en-US" altLang="ja-JP" dirty="0" smtClean="0"/>
              <a:t>-01-Atlanta-11-</a:t>
            </a:r>
            <a:r>
              <a:rPr lang="en-US" altLang="ja-JP" dirty="0" smtClean="0"/>
              <a:t>editor” </a:t>
            </a:r>
            <a:r>
              <a:rPr lang="en-US" altLang="ja-JP" dirty="0" smtClean="0"/>
              <a:t>tab and</a:t>
            </a:r>
            <a:r>
              <a:rPr lang="en-US" altLang="ja-JP" dirty="0" smtClean="0"/>
              <a:t> “2015</a:t>
            </a:r>
            <a:r>
              <a:rPr lang="en-US" altLang="ja-JP" dirty="0" smtClean="0"/>
              <a:t>-01-Atlanta-12-</a:t>
            </a:r>
            <a:r>
              <a:rPr lang="en-US" altLang="ja-JP" dirty="0" smtClean="0"/>
              <a:t>editor”  </a:t>
            </a:r>
            <a:r>
              <a:rPr lang="en-US" altLang="ja-JP" dirty="0" smtClean="0"/>
              <a:t>tab of 11-14-1351-27-00ai-TGai-LB204-comments-for-Draft-3-</a:t>
            </a:r>
            <a:r>
              <a:rPr lang="en-US" altLang="ja-JP" dirty="0" smtClean="0"/>
              <a:t>0</a:t>
            </a:r>
          </a:p>
          <a:p>
            <a:r>
              <a:rPr lang="en-US" altLang="ja-JP" dirty="0" smtClean="0"/>
              <a:t> And  </a:t>
            </a:r>
            <a:r>
              <a:rPr lang="en-US" altLang="ja-JP" dirty="0" smtClean="0"/>
              <a:t>instruct</a:t>
            </a:r>
            <a:r>
              <a:rPr lang="en-US" altLang="ja-JP" dirty="0" smtClean="0"/>
              <a:t> editor </a:t>
            </a:r>
            <a:r>
              <a:rPr lang="en-US" altLang="ja-JP" dirty="0" smtClean="0"/>
              <a:t>to incorporate 11-15</a:t>
            </a:r>
            <a:r>
              <a:rPr lang="en-US" altLang="ja-JP" dirty="0" smtClean="0"/>
              <a:t>/0155r0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6555 as</a:t>
            </a:r>
          </a:p>
          <a:p>
            <a:r>
              <a:rPr lang="ja-JP" altLang="en-US" dirty="0" smtClean="0"/>
              <a:t>“</a:t>
            </a:r>
            <a:r>
              <a:rPr lang="en-US" altLang="ja-JP" dirty="0" smtClean="0"/>
              <a:t>REVISED. Add the following text: “Value 0 is reserved</a:t>
            </a:r>
            <a:r>
              <a:rPr lang="en-US" altLang="ja-JP" dirty="0" smtClean="0"/>
              <a:t>”.</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6092 as</a:t>
            </a:r>
          </a:p>
          <a:p>
            <a:r>
              <a:rPr lang="en-US" altLang="ja-JP" dirty="0" smtClean="0"/>
              <a:t>“ REVISED:  </a:t>
            </a:r>
            <a:r>
              <a:rPr lang="en-US" altLang="ja-JP" dirty="0" smtClean="0"/>
              <a:t>One instance of the requested change was missed in D3.0 but has been implemented in D3.1</a:t>
            </a:r>
            <a:r>
              <a:rPr lang="en-US" altLang="ja-JP" dirty="0" smtClean="0"/>
              <a:t>.”</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a:t>
            </a:r>
            <a:r>
              <a:rPr lang="en-US" altLang="ja-JP" dirty="0" smtClean="0"/>
              <a:t>resolutions for</a:t>
            </a:r>
            <a:r>
              <a:rPr lang="en-US" altLang="ja-JP" dirty="0" smtClean="0"/>
              <a:t> CID </a:t>
            </a:r>
            <a:r>
              <a:rPr lang="en-US" altLang="ja-JP" dirty="0" smtClean="0"/>
              <a:t>6723 and 6756 </a:t>
            </a:r>
            <a:r>
              <a:rPr lang="en-US" altLang="ja-JP" dirty="0" smtClean="0"/>
              <a:t>as</a:t>
            </a:r>
            <a:r>
              <a:rPr lang="en-US" altLang="ja-JP" dirty="0" smtClean="0"/>
              <a:t> follows:</a:t>
            </a:r>
          </a:p>
          <a:p>
            <a:pPr lvl="1"/>
            <a:r>
              <a:rPr lang="en-US" altLang="ja-JP" dirty="0" smtClean="0"/>
              <a:t>Revised -Added  the </a:t>
            </a:r>
            <a:r>
              <a:rPr lang="en-US" altLang="ja-JP" dirty="0" smtClean="0"/>
              <a:t>text clause 4 and added one PICS item</a:t>
            </a:r>
          </a:p>
          <a:p>
            <a:pPr lvl="1"/>
            <a:r>
              <a:rPr lang="en-US" altLang="ja-JP" dirty="0" smtClean="0"/>
              <a:t>Changes are shown in 11/15-0166r1</a:t>
            </a:r>
          </a:p>
          <a:p>
            <a:r>
              <a:rPr lang="en-US" altLang="ja-JP" dirty="0" smtClean="0"/>
              <a:t>And instruct editor to incorporate</a:t>
            </a:r>
            <a:r>
              <a:rPr lang="en-US" altLang="ja-JP" dirty="0" smtClean="0"/>
              <a:t> the changes shown  in the 11</a:t>
            </a:r>
            <a:r>
              <a:rPr lang="en-US" altLang="ja-JP" dirty="0" smtClean="0"/>
              <a:t>-15-</a:t>
            </a:r>
            <a:r>
              <a:rPr lang="en-US" altLang="ja-JP" dirty="0" smtClean="0"/>
              <a:t>0166r1 in </a:t>
            </a:r>
            <a:r>
              <a:rPr lang="en-US" altLang="ja-JP" dirty="0" smtClean="0"/>
              <a:t>to the draft.</a:t>
            </a:r>
          </a:p>
          <a:p>
            <a:endParaRPr lang="en-US" altLang="ja-JP" dirty="0" smtClean="0"/>
          </a:p>
          <a:p>
            <a:r>
              <a:rPr lang="en-US" altLang="ja-JP" dirty="0" smtClean="0"/>
              <a:t>Moved </a:t>
            </a:r>
            <a:r>
              <a:rPr lang="en-US" altLang="ja-JP" dirty="0" smtClean="0"/>
              <a:t>: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r>
              <a:rPr lang="en-US" altLang="ja-JP" dirty="0" smtClean="0"/>
              <a:t>.”</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6403 as</a:t>
            </a:r>
          </a:p>
          <a:p>
            <a:r>
              <a:rPr lang="ja-JP" altLang="en-US" dirty="0" smtClean="0"/>
              <a:t>“</a:t>
            </a:r>
            <a:r>
              <a:rPr lang="en-US" altLang="ja-JP" dirty="0" smtClean="0"/>
              <a:t>Revised</a:t>
            </a:r>
            <a:r>
              <a:rPr lang="en-US" altLang="ja-JP" dirty="0" smtClean="0"/>
              <a:t>: emphasized that the contents of the field are what's next to the number indicating the key type</a:t>
            </a:r>
            <a:r>
              <a:rPr lang="en-US" altLang="ja-JP" dirty="0" smtClean="0"/>
              <a:t>.”</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CID6230  as</a:t>
            </a:r>
          </a:p>
          <a:p>
            <a:r>
              <a:rPr lang="ja-JP" altLang="en-US" dirty="0" smtClean="0"/>
              <a:t>“</a:t>
            </a:r>
            <a:r>
              <a:rPr lang="en-US" altLang="ja-JP" dirty="0" smtClean="0"/>
              <a:t>Revised -- Section 8.4.2.177 has been removed. The Public Key Indicator is now fully defined in 8.4.2.179”</a:t>
            </a:r>
            <a:endParaRPr lang="en-US" altLang="ja-JP" dirty="0" smtClean="0"/>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189.</a:t>
            </a:r>
            <a:endParaRPr lang="en-US" altLang="ja-JP" dirty="0" smtClean="0"/>
          </a:p>
          <a:p>
            <a:endParaRPr lang="en-US" altLang="ja-JP" dirty="0" smtClean="0"/>
          </a:p>
          <a:p>
            <a:endParaRPr lang="en-US" altLang="ja-JP" dirty="0" smtClean="0"/>
          </a:p>
          <a:p>
            <a:r>
              <a:rPr lang="en-US" altLang="ja-JP" dirty="0" smtClean="0"/>
              <a:t>Moved </a:t>
            </a:r>
            <a:r>
              <a:rPr lang="en-US" altLang="ja-JP" dirty="0" smtClean="0"/>
              <a:t>:Hitoshi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CID6404  as</a:t>
            </a:r>
          </a:p>
          <a:p>
            <a:r>
              <a:rPr lang="ja-JP" altLang="en-US" dirty="0" smtClean="0"/>
              <a:t>“</a:t>
            </a:r>
            <a:r>
              <a:rPr lang="en-US" altLang="ja-JP" dirty="0" smtClean="0"/>
              <a:t>REVISED - Clause </a:t>
            </a:r>
            <a:r>
              <a:rPr lang="en-US" altLang="ja-JP" dirty="0" smtClean="0"/>
              <a:t>8.4.2.177 has been removed. The public key indicator is fully defined in 8.4.2.179 (see 11-15/162r4)”</a:t>
            </a:r>
            <a:endParaRPr lang="en-US" altLang="ja-JP" dirty="0" smtClean="0"/>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a:t>
            </a:r>
            <a:r>
              <a:rPr lang="en-US" altLang="ja-JP" dirty="0" smtClean="0"/>
              <a:t>CID6779  </a:t>
            </a:r>
            <a:r>
              <a:rPr lang="en-US" altLang="ja-JP" dirty="0" smtClean="0"/>
              <a:t>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4496</TotalTime>
  <Words>20104</Words>
  <Application>Microsoft Macintosh PowerPoint</Application>
  <PresentationFormat>画面に合わせる (4:3)</PresentationFormat>
  <Paragraphs>2995</Paragraphs>
  <Slides>240</Slides>
  <Notes>23</Notes>
  <HiddenSlides>185</HiddenSlides>
  <MMClips>0</MMClips>
  <ScaleCrop>false</ScaleCrop>
  <HeadingPairs>
    <vt:vector size="4" baseType="variant">
      <vt:variant>
        <vt:lpstr>デザイン テンプレート</vt:lpstr>
      </vt:variant>
      <vt:variant>
        <vt:i4>1</vt:i4>
      </vt:variant>
      <vt:variant>
        <vt:lpstr>スライド タイトル</vt:lpstr>
      </vt:variant>
      <vt:variant>
        <vt:i4>240</vt:i4>
      </vt:variant>
    </vt:vector>
  </HeadingPairs>
  <TitlesOfParts>
    <vt:vector size="241"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760</cp:revision>
  <cp:lastPrinted>1998-02-10T13:28:06Z</cp:lastPrinted>
  <dcterms:created xsi:type="dcterms:W3CDTF">2015-01-14T01:01:05Z</dcterms:created>
  <dcterms:modified xsi:type="dcterms:W3CDTF">2015-01-15T22:48:36Z</dcterms:modified>
  <cp:category/>
</cp:coreProperties>
</file>