
<file path=[Content_Types].xml><?xml version="1.0" encoding="utf-8"?>
<Types xmlns="http://schemas.openxmlformats.org/package/2006/content-types">
  <Override PartName="/ppt/slides/slide30.xml" ContentType="application/vnd.openxmlformats-officedocument.presentationml.slide+xml"/>
  <Override PartName="/ppt/slides/slide88.xml" ContentType="application/vnd.openxmlformats-officedocument.presentationml.slide+xml"/>
  <Override PartName="/ppt/slides/slide24.xml" ContentType="application/vnd.openxmlformats-officedocument.presentationml.slide+xml"/>
  <Override PartName="/ppt/slides/slide228.xml" ContentType="application/vnd.openxmlformats-officedocument.presentationml.slide+xml"/>
  <Override PartName="/ppt/slides/slide198.xml" ContentType="application/vnd.openxmlformats-officedocument.presentationml.slide+xml"/>
  <Override PartName="/ppt/slides/slide72.xml" ContentType="application/vnd.openxmlformats-officedocument.presentationml.slide+xml"/>
  <Override PartName="/ppt/slides/slide134.xml" ContentType="application/vnd.openxmlformats-officedocument.presentationml.slide+xml"/>
  <Override PartName="/ppt/slides/slide66.xml" ContentType="application/vnd.openxmlformats-officedocument.presentationml.slide+xml"/>
  <Override PartName="/ppt/slides/slide128.xml" ContentType="application/vnd.openxmlformats-officedocument.presentationml.slide+xml"/>
  <Override PartName="/ppt/slides/slide176.xml" ContentType="application/vnd.openxmlformats-officedocument.presentationml.slide+xml"/>
  <Override PartName="/ppt/slides/slide206.xml" ContentType="application/vnd.openxmlformats-officedocument.presentationml.slide+xml"/>
  <Override PartName="/ppt/slides/slide50.xml" ContentType="application/vnd.openxmlformats-officedocument.presentationml.slide+xml"/>
  <Override PartName="/ppt/slides/slide112.xml" ContentType="application/vnd.openxmlformats-officedocument.presentationml.slide+xml"/>
  <Override PartName="/ppt/slides/slide44.xml" ContentType="application/vnd.openxmlformats-officedocument.presentationml.slide+xml"/>
  <Override PartName="/ppt/slides/slide154.xml" ContentType="application/vnd.openxmlformats-officedocument.presentationml.slide+xml"/>
  <Override PartName="/ppt/slides/slide86.xml" ContentType="application/vnd.openxmlformats-officedocument.presentationml.slide+xml"/>
  <Override PartName="/ppt/slides/slide148.xml" ContentType="application/vnd.openxmlformats-officedocument.presentationml.slide+xml"/>
  <Override PartName="/ppt/slides/slide196.xml" ContentType="application/vnd.openxmlformats-officedocument.presentationml.slide+xml"/>
  <Override PartName="/ppt/slides/slide226.xml" ContentType="application/vnd.openxmlformats-officedocument.presentationml.slide+xml"/>
  <Override PartName="/ppt/slides/slide22.xml" ContentType="application/vnd.openxmlformats-officedocument.presentationml.slide+xml"/>
  <Override PartName="/ppt/slides/slide132.xml" ContentType="application/vnd.openxmlformats-officedocument.presentationml.slide+xml"/>
  <Override PartName="/ppt/slides/slide64.xml" ContentType="application/vnd.openxmlformats-officedocument.presentationml.slide+xml"/>
  <Override PartName="/ppt/slides/slide126.xml" ContentType="application/vnd.openxmlformats-officedocument.presentationml.slide+xml"/>
  <Override PartName="/ppt/slides/slide174.xml" ContentType="application/vnd.openxmlformats-officedocument.presentationml.slide+xml"/>
  <Override PartName="/ppt/slides/slide204.xml" ContentType="application/vnd.openxmlformats-officedocument.presentationml.slide+xml"/>
  <Default Extension="xml" ContentType="application/xml"/>
  <Override PartName="/ppt/slides/slide110.xml" ContentType="application/vnd.openxmlformats-officedocument.presentationml.slide+xml"/>
  <Override PartName="/ppt/slides/slide168.xml" ContentType="application/vnd.openxmlformats-officedocument.presentationml.slide+xml"/>
  <Override PartName="/ppt/slideLayouts/slideLayout11.xml" ContentType="application/vnd.openxmlformats-officedocument.presentationml.slideLayout+xml"/>
  <Override PartName="/ppt/notesSlides/notesSlide23.xml" ContentType="application/vnd.openxmlformats-officedocument.presentationml.notesSlide+xml"/>
  <Override PartName="/ppt/slides/slide42.xml" ContentType="application/vnd.openxmlformats-officedocument.presentationml.slide+xml"/>
  <Override PartName="/ppt/slides/slide152.xml" ContentType="application/vnd.openxmlformats-officedocument.presentationml.slide+xml"/>
  <Override PartName="/ppt/slides/slide146.xml" ContentType="application/vnd.openxmlformats-officedocument.presentationml.slide+xml"/>
  <Override PartName="/ppt/slides/slide84.xml" ContentType="application/vnd.openxmlformats-officedocument.presentationml.slide+xml"/>
  <Override PartName="/ppt/slides/slide194.xml" ContentType="application/vnd.openxmlformats-officedocument.presentationml.slide+xml"/>
  <Override PartName="/ppt/slides/slide20.xml" ContentType="application/vnd.openxmlformats-officedocument.presentationml.slide+xml"/>
  <Override PartName="/ppt/slides/slide224.xml" ContentType="application/vnd.openxmlformats-officedocument.presentationml.slide+xml"/>
  <Override PartName="/ppt/slides/slide130.xml" ContentType="application/vnd.openxmlformats-officedocument.presentationml.slide+xml"/>
  <Override PartName="/ppt/slides/slide188.xml" ContentType="application/vnd.openxmlformats-officedocument.presentationml.slide+xml"/>
  <Override PartName="/ppt/slides/slide218.xml" ContentType="application/vnd.openxmlformats-officedocument.presentationml.slide+xml"/>
  <Override PartName="/ppt/slides/slide62.xml" ContentType="application/vnd.openxmlformats-officedocument.presentationml.slide+xml"/>
  <Override PartName="/ppt/slides/slide124.xml" ContentType="application/vnd.openxmlformats-officedocument.presentationml.slide+xml"/>
  <Override PartName="/ppt/slides/slide172.xml" ContentType="application/vnd.openxmlformats-officedocument.presentationml.slide+xml"/>
  <Override PartName="/ppt/slides/slide202.xml" ContentType="application/vnd.openxmlformats-officedocument.presentationml.slide+xml"/>
  <Override PartName="/ppt/slides/slide166.xml" ContentType="application/vnd.openxmlformats-officedocument.presentationml.slide+xml"/>
  <Override PartName="/ppt/notesSlides/notesSlide21.xml" ContentType="application/vnd.openxmlformats-officedocument.presentationml.notesSlide+xml"/>
  <Override PartName="/ppt/slides/slide40.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150.xml" ContentType="application/vnd.openxmlformats-officedocument.presentationml.slide+xml"/>
  <Override PartName="/ppt/slides/slide238.xml" ContentType="application/vnd.openxmlformats-officedocument.presentationml.slide+xml"/>
  <Override PartName="/ppt/slides/slide82.xml" ContentType="application/vnd.openxmlformats-officedocument.presentationml.slide+xml"/>
  <Override PartName="/ppt/slides/slide144.xml" ContentType="application/vnd.openxmlformats-officedocument.presentationml.slide+xml"/>
  <Override PartName="/ppt/slides/slide222.xml" ContentType="application/vnd.openxmlformats-officedocument.presentationml.slide+xml"/>
  <Override PartName="/ppt/slides/slide186.xml" ContentType="application/vnd.openxmlformats-officedocument.presentationml.slide+xml"/>
  <Override PartName="/ppt/slides/slide216.xml" ContentType="application/vnd.openxmlformats-officedocument.presentationml.slide+xml"/>
  <Override PartName="/docProps/app.xml" ContentType="application/vnd.openxmlformats-officedocument.extended-properties+xml"/>
  <Override PartName="/ppt/slides/slide109.xml" ContentType="application/vnd.openxmlformats-officedocument.presentationml.slide+xml"/>
  <Override PartName="/ppt/slides/slide60.xml" ContentType="application/vnd.openxmlformats-officedocument.presentationml.slide+xml"/>
  <Override PartName="/ppt/slides/slide122.xml" ContentType="application/vnd.openxmlformats-officedocument.presentationml.slide+xml"/>
  <Override PartName="/ppt/slides/slide170.xml" ContentType="application/vnd.openxmlformats-officedocument.presentationml.slide+xml"/>
  <Override PartName="/ppt/slides/slide200.xml" ContentType="application/vnd.openxmlformats-officedocument.presentationml.slide+xml"/>
  <Override PartName="/ppt/slideLayouts/slideLayout8.xml" ContentType="application/vnd.openxmlformats-officedocument.presentationml.slideLayout+xml"/>
  <Override PartName="/ppt/slides/slide164.xml" ContentType="application/vnd.openxmlformats-officedocument.presentationml.slide+xml"/>
  <Override PartName="/ppt/slides/slide100.xml" ContentType="application/vnd.openxmlformats-officedocument.presentationml.slide+xml"/>
  <Override PartName="/ppt/notesSlides/notesSlide5.xml" ContentType="application/vnd.openxmlformats-officedocument.presentationml.notesSlide+xml"/>
  <Override PartName="/ppt/slides/slide7.xml" ContentType="application/vnd.openxmlformats-officedocument.presentationml.slide+xml"/>
  <Override PartName="/ppt/slides/slide19.xml" ContentType="application/vnd.openxmlformats-officedocument.presentationml.slide+xml"/>
  <Override PartName="/ppt/slides/slide236.xml" ContentType="application/vnd.openxmlformats-officedocument.presentationml.slide+xml"/>
  <Override PartName="/ppt/slides/slide129.xml" ContentType="application/vnd.openxmlformats-officedocument.presentationml.slide+xml"/>
  <Override PartName="/ppt/slides/slide80.xml" ContentType="application/vnd.openxmlformats-officedocument.presentationml.slide+xml"/>
  <Override PartName="/ppt/slides/slide142.xml" ContentType="application/vnd.openxmlformats-officedocument.presentationml.slide+xml"/>
  <Override PartName="/ppt/slides/slide184.xml" ContentType="application/vnd.openxmlformats-officedocument.presentationml.slide+xml"/>
  <Override PartName="/ppt/slides/slide214.xml" ContentType="application/vnd.openxmlformats-officedocument.presentationml.slide+xml"/>
  <Override PartName="/ppt/slides/slide107.xml" ContentType="application/vnd.openxmlformats-officedocument.presentationml.slide+xml"/>
  <Override PartName="/ppt/slides/slide120.xml" ContentType="application/vnd.openxmlformats-officedocument.presentationml.slide+xml"/>
  <Override PartName="/ppt/slideMasters/slideMaster1.xml" ContentType="application/vnd.openxmlformats-officedocument.presentationml.slideMaster+xml"/>
  <Override PartName="/ppt/slides/slide39.xml" ContentType="application/vnd.openxmlformats-officedocument.presentationml.slide+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slides/slide162.xml" ContentType="application/vnd.openxmlformats-officedocument.presentationml.slide+xml"/>
  <Override PartName="/ppt/notesSlides/notesSlide3.xml" ContentType="application/vnd.openxmlformats-officedocument.presentationml.notesSlide+xml"/>
  <Override PartName="/ppt/slides/slide94.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234.xml" ContentType="application/vnd.openxmlformats-officedocument.presentationml.slide+xml"/>
  <Override PartName="/ppt/slides/slide140.xml" ContentType="application/vnd.openxmlformats-officedocument.presentationml.slide+xml"/>
  <Override PartName="/ppt/slides/slide59.xml" ContentType="application/vnd.openxmlformats-officedocument.presentationml.slide+xml"/>
  <Override PartName="/ppt/slides/slide182.xml" ContentType="application/vnd.openxmlformats-officedocument.presentationml.slide+xml"/>
  <Override PartName="/ppt/slides/slide212.xml" ContentType="application/vnd.openxmlformats-officedocument.presentationml.slide+xml"/>
  <Override PartName="/ppt/slides/slide105.xml" ContentType="application/vnd.openxmlformats-officedocument.presentationml.slide+xml"/>
  <Override PartName="/ppt/notesSlides/notesSlide18.xml" ContentType="application/vnd.openxmlformats-officedocument.presentationml.notesSlide+xml"/>
  <Override PartName="/ppt/slides/slide37.xml" ContentType="application/vnd.openxmlformats-officedocument.presentationml.slide+xml"/>
  <Override PartName="/ppt/slideLayouts/slideLayout4.xml" ContentType="application/vnd.openxmlformats-officedocument.presentationml.slideLayout+xml"/>
  <Override PartName="/ppt/slides/slide160.xml" ContentType="application/vnd.openxmlformats-officedocument.presentationml.slide+xml"/>
  <Override PartName="/ppt/slides/slide79.xml" ContentType="application/vnd.openxmlformats-officedocument.presentationml.slide+xml"/>
  <Override PartName="/ppt/slides/slide92.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5.xml" ContentType="application/vnd.openxmlformats-officedocument.presentationml.slide+xml"/>
  <Override PartName="/ppt/slides/slide232.xml" ContentType="application/vnd.openxmlformats-officedocument.presentationml.slide+xml"/>
  <Override PartName="/ppt/slides/slide57.xml" ContentType="application/vnd.openxmlformats-officedocument.presentationml.slide+xml"/>
  <Override PartName="/ppt/slides/slide70.xml" ContentType="application/vnd.openxmlformats-officedocument.presentationml.slide+xml"/>
  <Override PartName="/ppt/slides/slide119.xml" ContentType="application/vnd.openxmlformats-officedocument.presentationml.slide+xml"/>
  <Override PartName="/ppt/slides/slide180.xml" ContentType="application/vnd.openxmlformats-officedocument.presentationml.slide+xml"/>
  <Override PartName="/ppt/slides/slide210.xml" ContentType="application/vnd.openxmlformats-officedocument.presentationml.slide+xml"/>
  <Override PartName="/ppt/notesSlides/notesSlide8.xml" ContentType="application/vnd.openxmlformats-officedocument.presentationml.notesSlide+xml"/>
  <Override PartName="/ppt/slides/slide99.xml" ContentType="application/vnd.openxmlformats-officedocument.presentationml.slide+xml"/>
  <Override PartName="/ppt/notesSlides/notesSlide16.xml" ContentType="application/vnd.openxmlformats-officedocument.presentationml.notesSlide+xml"/>
  <Override PartName="/ppt/slides/slide35.xml" ContentType="application/vnd.openxmlformats-officedocument.presentationml.slide+xml"/>
  <Override PartName="/ppt/slideLayouts/slideLayout2.xml" ContentType="application/vnd.openxmlformats-officedocument.presentationml.slideLayout+xml"/>
  <Override PartName="/ppt/slides/slide29.xml" ContentType="application/vnd.openxmlformats-officedocument.presentationml.slide+xml"/>
  <Override PartName="/ppt/slides/slide77.xml" ContentType="application/vnd.openxmlformats-officedocument.presentationml.slide+xml"/>
  <Override PartName="/ppt/slides/slide90.xml" ContentType="application/vnd.openxmlformats-officedocument.presentationml.slide+xml"/>
  <Override PartName="/ppt/slides/slide139.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s/slide230.xml" ContentType="application/vnd.openxmlformats-officedocument.presentationml.slide+xml"/>
  <Override PartName="/ppt/slides/slide117.xml" ContentType="application/vnd.openxmlformats-officedocument.presentationml.slide+xml"/>
  <Override PartName="/ppt/slides/slide55.xml" ContentType="application/vnd.openxmlformats-officedocument.presentationml.slide+xml"/>
  <Override PartName="/ppt/slides/slide49.xml" ContentType="application/vnd.openxmlformats-officedocument.presentationml.slide+xml"/>
  <Override PartName="/ppt/slides/slide97.xml" ContentType="application/vnd.openxmlformats-officedocument.presentationml.slide+xml"/>
  <Override PartName="/ppt/slides/slide159.xml" ContentType="application/vnd.openxmlformats-officedocument.presentationml.slide+xml"/>
  <Override PartName="/ppt/theme/theme3.xml" ContentType="application/vnd.openxmlformats-officedocument.theme+xml"/>
  <Override PartName="/ppt/notesSlides/notesSlide14.xml" ContentType="application/vnd.openxmlformats-officedocument.presentationml.notesSlide+xml"/>
  <Override PartName="/ppt/slides/slide33.xml" ContentType="application/vnd.openxmlformats-officedocument.presentationml.slide+xml"/>
  <Override PartName="/ppt/viewProps.xml" ContentType="application/vnd.openxmlformats-officedocument.presentationml.viewProps+xml"/>
  <Override PartName="/ppt/slides/slide27.xml" ContentType="application/vnd.openxmlformats-officedocument.presentationml.slide+xml"/>
  <Override PartName="/ppt/slides/slide75.xml" ContentType="application/vnd.openxmlformats-officedocument.presentationml.slide+xml"/>
  <Override PartName="/ppt/slides/slide137.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s/slide69.xml" ContentType="application/vnd.openxmlformats-officedocument.presentationml.slide+xml"/>
  <Override PartName="/ppt/slides/slide179.xml" ContentType="application/vnd.openxmlformats-officedocument.presentationml.slide+xml"/>
  <Override PartName="/ppt/slides/slide209.xml" ContentType="application/vnd.openxmlformats-officedocument.presentationml.slide+xml"/>
  <Override PartName="/ppt/slides/slide192.xml" ContentType="application/vnd.openxmlformats-officedocument.presentationml.slide+xml"/>
  <Override PartName="/ppt/slides/slide53.xml" ContentType="application/vnd.openxmlformats-officedocument.presentationml.slide+xml"/>
  <Override PartName="/ppt/slides/slide115.xml" ContentType="application/vnd.openxmlformats-officedocument.presentationml.slide+xml"/>
  <Override PartName="/ppt/slides/slide47.xml" ContentType="application/vnd.openxmlformats-officedocument.presentationml.slide+xml"/>
  <Override PartName="/ppt/slides/slide157.xml" ContentType="application/vnd.openxmlformats-officedocument.presentationml.slide+xml"/>
  <Override PartName="/ppt/theme/theme1.xml" ContentType="application/vnd.openxmlformats-officedocument.theme+xml"/>
  <Override PartName="/ppt/notesSlides/notesSlide12.xml" ContentType="application/vnd.openxmlformats-officedocument.presentationml.notesSlide+xml"/>
  <Override PartName="/ppt/slides/slide31.xml" ContentType="application/vnd.openxmlformats-officedocument.presentationml.slide+xml"/>
  <Override PartName="/ppt/slides/slide89.xml" ContentType="application/vnd.openxmlformats-officedocument.presentationml.slide+xml"/>
  <Override PartName="/ppt/slides/slide199.xml" ContentType="application/vnd.openxmlformats-officedocument.presentationml.slide+xml"/>
  <Override PartName="/ppt/slides/slide25.xml" ContentType="application/vnd.openxmlformats-officedocument.presentationml.slide+xml"/>
  <Override PartName="/ppt/slides/slide229.xml" ContentType="application/vnd.openxmlformats-officedocument.presentationml.slide+xml"/>
  <Override PartName="/ppt/slides/slide73.xml" ContentType="application/vnd.openxmlformats-officedocument.presentationml.slide+xml"/>
  <Override PartName="/ppt/slides/slide135.xml" ContentType="application/vnd.openxmlformats-officedocument.presentationml.slide+xml"/>
  <Override PartName="/ppt/slides/slide67.xml" ContentType="application/vnd.openxmlformats-officedocument.presentationml.slide+xml"/>
  <Override PartName="/ppt/slides/slide177.xml" ContentType="application/vnd.openxmlformats-officedocument.presentationml.slide+xml"/>
  <Override PartName="/ppt/slides/slide207.xml" ContentType="application/vnd.openxmlformats-officedocument.presentationml.slide+xml"/>
  <Override PartName="/ppt/slides/slide190.xml" ContentType="application/vnd.openxmlformats-officedocument.presentationml.slide+xml"/>
  <Override PartName="/ppt/slides/slide220.xml" ContentType="application/vnd.openxmlformats-officedocument.presentationml.slide+xml"/>
  <Override PartName="/ppt/slides/slide51.xml" ContentType="application/vnd.openxmlformats-officedocument.presentationml.slide+xml"/>
  <Override PartName="/ppt/slides/slide113.xml" ContentType="application/vnd.openxmlformats-officedocument.presentationml.slide+xml"/>
  <Override PartName="/ppt/slides/slide45.xml" ContentType="application/vnd.openxmlformats-officedocument.presentationml.slide+xml"/>
  <Override PartName="/ppt/slides/slide155.xml" ContentType="application/vnd.openxmlformats-officedocument.presentationml.slide+xml"/>
  <Override PartName="/ppt/slides/slide87.xml" ContentType="application/vnd.openxmlformats-officedocument.presentationml.slide+xml"/>
  <Override PartName="/ppt/slides/slide149.xml" ContentType="application/vnd.openxmlformats-officedocument.presentationml.slide+xml"/>
  <Override PartName="/ppt/slides/slide23.xml" ContentType="application/vnd.openxmlformats-officedocument.presentationml.slide+xml"/>
  <Override PartName="/ppt/slides/slide227.xml" ContentType="application/vnd.openxmlformats-officedocument.presentationml.slide+xml"/>
  <Override PartName="/ppt/slides/slide197.xml" ContentType="application/vnd.openxmlformats-officedocument.presentationml.slide+xml"/>
  <Override PartName="/ppt/slides/slide240.xml" ContentType="application/vnd.openxmlformats-officedocument.presentationml.slide+xml"/>
  <Override PartName="/ppt/slides/slide133.xml" ContentType="application/vnd.openxmlformats-officedocument.presentationml.slide+xml"/>
  <Override PartName="/ppt/slides/slide127.xml" ContentType="application/vnd.openxmlformats-officedocument.presentationml.slide+xml"/>
  <Override PartName="/ppt/slides/slide65.xml" ContentType="application/vnd.openxmlformats-officedocument.presentationml.slide+xml"/>
  <Override PartName="/ppt/slides/slide175.xml" ContentType="application/vnd.openxmlformats-officedocument.presentationml.slide+xml"/>
  <Override PartName="/ppt/slides/slide205.xml" ContentType="application/vnd.openxmlformats-officedocument.presentationml.slide+xml"/>
  <Override PartName="/ppt/slides/slide111.xml" ContentType="application/vnd.openxmlformats-officedocument.presentationml.slide+xml"/>
  <Override PartName="/ppt/slides/slide169.xml" ContentType="application/vnd.openxmlformats-officedocument.presentationml.slide+xml"/>
  <Override PartName="/ppt/slides/slide43.xml" ContentType="application/vnd.openxmlformats-officedocument.presentationml.slide+xml"/>
  <Override PartName="/ppt/slides/slide153.xml" ContentType="application/vnd.openxmlformats-officedocument.presentationml.slide+xml"/>
  <Override PartName="/ppt/commentAuthors.xml" ContentType="application/vnd.openxmlformats-officedocument.presentationml.commentAuthors+xml"/>
  <Override PartName="/ppt/slides/slide85.xml" ContentType="application/vnd.openxmlformats-officedocument.presentationml.slide+xml"/>
  <Override PartName="/ppt/slides/slide147.xml" ContentType="application/vnd.openxmlformats-officedocument.presentationml.slide+xml"/>
  <Override PartName="/ppt/slides/slide195.xml" ContentType="application/vnd.openxmlformats-officedocument.presentationml.slide+xml"/>
  <Override PartName="/ppt/slides/slide21.xml" ContentType="application/vnd.openxmlformats-officedocument.presentationml.slide+xml"/>
  <Override PartName="/ppt/slides/slide225.xml" ContentType="application/vnd.openxmlformats-officedocument.presentationml.slide+xml"/>
  <Override PartName="/ppt/slides/slide131.xml" ContentType="application/vnd.openxmlformats-officedocument.presentationml.slide+xml"/>
  <Override PartName="/ppt/slides/slide189.xml" ContentType="application/vnd.openxmlformats-officedocument.presentationml.slide+xml"/>
  <Override PartName="/ppt/slides/slide219.xml" ContentType="application/vnd.openxmlformats-officedocument.presentationml.slide+xml"/>
  <Override PartName="/ppt/notesMasters/notesMaster1.xml" ContentType="application/vnd.openxmlformats-officedocument.presentationml.notesMaster+xml"/>
  <Override PartName="/ppt/slides/slide63.xml" ContentType="application/vnd.openxmlformats-officedocument.presentationml.slide+xml"/>
  <Override PartName="/ppt/slides/slide125.xml" ContentType="application/vnd.openxmlformats-officedocument.presentationml.slide+xml"/>
  <Override PartName="/ppt/slides/slide173.xml" ContentType="application/vnd.openxmlformats-officedocument.presentationml.slide+xml"/>
  <Override PartName="/ppt/slides/slide203.xml" ContentType="application/vnd.openxmlformats-officedocument.presentationml.slide+xml"/>
  <Override PartName="/ppt/slides/slide167.xml" ContentType="application/vnd.openxmlformats-officedocument.presentationml.slide+xml"/>
  <Override PartName="/ppt/slideLayouts/slideLayout10.xml" ContentType="application/vnd.openxmlformats-officedocument.presentationml.slideLayout+xml"/>
  <Override PartName="/ppt/notesSlides/notesSlide22.xml" ContentType="application/vnd.openxmlformats-officedocument.presentationml.notesSlide+xml"/>
  <Override PartName="/ppt/slides/slide41.xml" ContentType="application/vnd.openxmlformats-officedocument.presentationml.slide+xml"/>
  <Override PartName="/ppt/slides/slide103.xml" ContentType="application/vnd.openxmlformats-officedocument.presentationml.slide+xml"/>
  <Override PartName="/ppt/presentation.xml" ContentType="application/vnd.openxmlformats-officedocument.presentationml.presentation.main+xml"/>
  <Override PartName="/ppt/slides/slide151.xml" ContentType="application/vnd.openxmlformats-officedocument.presentationml.slide+xml"/>
  <Override PartName="/ppt/slides/slide239.xml" ContentType="application/vnd.openxmlformats-officedocument.presentationml.slide+xml"/>
  <Override PartName="/ppt/slides/slide83.xml" ContentType="application/vnd.openxmlformats-officedocument.presentationml.slide+xml"/>
  <Override PartName="/ppt/slides/slide145.xml" ContentType="application/vnd.openxmlformats-officedocument.presentationml.slide+xml"/>
  <Override PartName="/ppt/slides/slide193.xml" ContentType="application/vnd.openxmlformats-officedocument.presentationml.slide+xml"/>
  <Override PartName="/ppt/slides/slide223.xml" ContentType="application/vnd.openxmlformats-officedocument.presentationml.slide+xml"/>
  <Override PartName="/ppt/slides/slide187.xml" ContentType="application/vnd.openxmlformats-officedocument.presentationml.slide+xml"/>
  <Override PartName="/ppt/slides/slide217.xml" ContentType="application/vnd.openxmlformats-officedocument.presentationml.slide+xml"/>
  <Override PartName="/ppt/slides/slide61.xml" ContentType="application/vnd.openxmlformats-officedocument.presentationml.slide+xml"/>
  <Override PartName="/ppt/slides/slide123.xml" ContentType="application/vnd.openxmlformats-officedocument.presentationml.slide+xml"/>
  <Override PartName="/ppt/slides/slide171.xml" ContentType="application/vnd.openxmlformats-officedocument.presentationml.slide+xml"/>
  <Override PartName="/ppt/slides/slide201.xml" ContentType="application/vnd.openxmlformats-officedocument.presentationml.slide+xml"/>
  <Override PartName="/ppt/slideLayouts/slideLayout9.xml" ContentType="application/vnd.openxmlformats-officedocument.presentationml.slideLayout+xml"/>
  <Override PartName="/ppt/slides/slide165.xml" ContentType="application/vnd.openxmlformats-officedocument.presentationml.slide+xml"/>
  <Override PartName="/ppt/notesSlides/notesSlide20.xml" ContentType="application/vnd.openxmlformats-officedocument.presentationml.notes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37.xml" ContentType="application/vnd.openxmlformats-officedocument.presentationml.slide+xml"/>
  <Override PartName="/ppt/slides/slide81.xml" ContentType="application/vnd.openxmlformats-officedocument.presentationml.slide+xml"/>
  <Override PartName="/ppt/slides/slide143.xml" ContentType="application/vnd.openxmlformats-officedocument.presentationml.slide+xml"/>
  <Override PartName="/ppt/slides/slide185.xml" ContentType="application/vnd.openxmlformats-officedocument.presentationml.slide+xml"/>
  <Override PartName="/ppt/slides/slide215.xml" ContentType="application/vnd.openxmlformats-officedocument.presentationml.slide+xml"/>
  <Override PartName="/ppt/slides/slide108.xml" ContentType="application/vnd.openxmlformats-officedocument.presentationml.slide+xml"/>
  <Override PartName="/ppt/slides/slide121.xml" ContentType="application/vnd.openxmlformats-officedocument.presentationml.slide+xml"/>
  <Override PartName="/ppt/slideLayouts/slideLayout7.xml" ContentType="application/vnd.openxmlformats-officedocument.presentationml.slideLayout+xml"/>
  <Override PartName="/ppt/slides/slide163.xml" ContentType="application/vnd.openxmlformats-officedocument.presentationml.slide+xml"/>
  <Override PartName="/ppt/notesSlides/notesSlide4.xml" ContentType="application/vnd.openxmlformats-officedocument.presentationml.notesSlide+xml"/>
  <Override PartName="/ppt/slides/slide95.xml" ContentType="application/vnd.openxmlformats-officedocument.presentationml.slide+xml"/>
  <Override PartName="/ppt/slides/slide6.xml" ContentType="application/vnd.openxmlformats-officedocument.presentationml.slide+xml"/>
  <Override PartName="/ppt/slides/slide18.xml" ContentType="application/vnd.openxmlformats-officedocument.presentationml.slide+xml"/>
  <Override PartName="/ppt/slides/slide235.xml" ContentType="application/vnd.openxmlformats-officedocument.presentationml.slide+xml"/>
  <Override PartName="/ppt/slides/slide141.xml" ContentType="application/vnd.openxmlformats-officedocument.presentationml.slide+xml"/>
  <Override PartName="/ppt/slides/slide183.xml" ContentType="application/vnd.openxmlformats-officedocument.presentationml.slide+xml"/>
  <Override PartName="/ppt/slides/slide213.xml" ContentType="application/vnd.openxmlformats-officedocument.presentationml.slide+xml"/>
  <Override PartName="/ppt/slides/slide106.xml" ContentType="application/vnd.openxmlformats-officedocument.presentationml.slide+xml"/>
  <Override PartName="/ppt/tableStyles.xml" ContentType="application/vnd.openxmlformats-officedocument.presentationml.tableStyles+xml"/>
  <Override PartName="/ppt/notesSlides/notesSlide19.xml" ContentType="application/vnd.openxmlformats-officedocument.presentationml.notesSlide+xml"/>
  <Override PartName="/ppt/slides/slide38.xml" ContentType="application/vnd.openxmlformats-officedocument.presentationml.slide+xml"/>
  <Override PartName="/ppt/slideLayouts/slideLayout5.xml" ContentType="application/vnd.openxmlformats-officedocument.presentationml.slideLayout+xml"/>
  <Override PartName="/ppt/slides/slide161.xml" ContentType="application/vnd.openxmlformats-officedocument.presentationml.slide+xml"/>
  <Default Extension="bin" ContentType="application/vnd.openxmlformats-officedocument.presentationml.printerSettings"/>
  <Override PartName="/ppt/notesSlides/notesSlide2.xml" ContentType="application/vnd.openxmlformats-officedocument.presentationml.notesSlide+xml"/>
  <Override PartName="/ppt/slides/slide93.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notesSlides/notesSlide10.xml" ContentType="application/vnd.openxmlformats-officedocument.presentationml.notesSlide+xml"/>
  <Override PartName="/ppt/slides/slide233.xml" ContentType="application/vnd.openxmlformats-officedocument.presentationml.slide+xml"/>
  <Override PartName="/ppt/slides/slide58.xml" ContentType="application/vnd.openxmlformats-officedocument.presentationml.slide+xml"/>
  <Override PartName="/ppt/slides/slide71.xml" ContentType="application/vnd.openxmlformats-officedocument.presentationml.slide+xml"/>
  <Override PartName="/ppt/slides/slide181.xml" ContentType="application/vnd.openxmlformats-officedocument.presentationml.slide+xml"/>
  <Override PartName="/ppt/slides/slide211.xml" ContentType="application/vnd.openxmlformats-officedocument.presentationml.slide+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78.xml" ContentType="application/vnd.openxmlformats-officedocument.presentationml.slide+xml"/>
  <Override PartName="/ppt/slides/slide91.xml" ContentType="application/vnd.openxmlformats-officedocument.presentationml.slide+xml"/>
  <Override PartName="/ppt/slides/slide2.xml" ContentType="application/vnd.openxmlformats-officedocument.presentationml.slide+xml"/>
  <Override PartName="/ppt/slides/slide14.xml" ContentType="application/vnd.openxmlformats-officedocument.presentationml.slide+xml"/>
  <Override PartName="/ppt/slides/slide231.xml" ContentType="application/vnd.openxmlformats-officedocument.presentationml.slide+xml"/>
  <Override PartName="/ppt/slides/slide56.xml" ContentType="application/vnd.openxmlformats-officedocument.presentationml.slide+xml"/>
  <Override PartName="/ppt/slides/slide118.xml" ContentType="application/vnd.openxmlformats-officedocument.presentationml.slide+xml"/>
  <Override PartName="/ppt/slides/slide98.xml" ContentType="application/vnd.openxmlformats-officedocument.presentationml.slide+xml"/>
  <Override PartName="/ppt/notesSlides/notesSlide15.xml" ContentType="application/vnd.openxmlformats-officedocument.presentationml.notesSlide+xml"/>
  <Override PartName="/ppt/slides/slide34.xml" ContentType="application/vnd.openxmlformats-officedocument.presentationml.slide+xml"/>
  <Override PartName="/ppt/slideLayouts/slideLayout1.xml" ContentType="application/vnd.openxmlformats-officedocument.presentationml.slideLayout+xml"/>
  <Override PartName="/ppt/slides/slide28.xml" ContentType="application/vnd.openxmlformats-officedocument.presentationml.slide+xml"/>
  <Override PartName="/ppt/slides/slide76.xml" ContentType="application/vnd.openxmlformats-officedocument.presentationml.slide+xml"/>
  <Override PartName="/ppt/slides/slide138.xml" ContentType="application/vnd.openxmlformats-officedocument.presentationml.slide+xml"/>
  <Override PartName="/ppt/slides/slide12.xml" ContentType="application/vnd.openxmlformats-officedocument.presentationml.slide+xml"/>
  <Default Extension="png" ContentType="image/png"/>
  <Override PartName="/ppt/slides/slide54.xml" ContentType="application/vnd.openxmlformats-officedocument.presentationml.slide+xml"/>
  <Override PartName="/ppt/slides/slide116.xml" ContentType="application/vnd.openxmlformats-officedocument.presentationml.slide+xml"/>
  <Default Extension="rels" ContentType="application/vnd.openxmlformats-package.relationships+xml"/>
  <Override PartName="/ppt/slides/slide48.xml" ContentType="application/vnd.openxmlformats-officedocument.presentationml.slide+xml"/>
  <Override PartName="/ppt/slides/slide96.xml" ContentType="application/vnd.openxmlformats-officedocument.presentationml.slide+xml"/>
  <Override PartName="/ppt/slides/slide158.xml" ContentType="application/vnd.openxmlformats-officedocument.presentationml.slide+xml"/>
  <Override PartName="/ppt/theme/theme2.xml" ContentType="application/vnd.openxmlformats-officedocument.theme+xml"/>
  <Override PartName="/ppt/notesSlides/notesSlide13.xml" ContentType="application/vnd.openxmlformats-officedocument.presentationml.notesSlide+xml"/>
  <Override PartName="/ppt/slides/slide32.xml" ContentType="application/vnd.openxmlformats-officedocument.presentationml.slide+xml"/>
  <Override PartName="/ppt/slides/slide26.xml" ContentType="application/vnd.openxmlformats-officedocument.presentationml.slide+xml"/>
  <Override PartName="/ppt/slides/slide136.xml" ContentType="application/vnd.openxmlformats-officedocument.presentationml.slide+xml"/>
  <Override PartName="/ppt/slides/slide74.xml" ContentType="application/vnd.openxmlformats-officedocument.presentationml.slide+xml"/>
  <Override PartName="/ppt/slides/slide10.xml" ContentType="application/vnd.openxmlformats-officedocument.presentationml.slide+xml"/>
  <Override PartName="/ppt/slides/slide68.xml" ContentType="application/vnd.openxmlformats-officedocument.presentationml.slide+xml"/>
  <Override PartName="/ppt/slides/slide178.xml" ContentType="application/vnd.openxmlformats-officedocument.presentationml.slide+xml"/>
  <Override PartName="/ppt/slides/slide208.xml" ContentType="application/vnd.openxmlformats-officedocument.presentationml.slide+xml"/>
  <Override PartName="/ppt/slides/slide221.xml" ContentType="application/vnd.openxmlformats-officedocument.presentationml.slide+xml"/>
  <Override PartName="/ppt/slides/slide191.xml" ContentType="application/vnd.openxmlformats-officedocument.presentationml.slide+xml"/>
  <Override PartName="/ppt/slides/slide52.xml" ContentType="application/vnd.openxmlformats-officedocument.presentationml.slide+xml"/>
  <Override PartName="/ppt/slides/slide114.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s/slide156.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42"/>
  </p:notesMasterIdLst>
  <p:handoutMasterIdLst>
    <p:handoutMasterId r:id="rId243"/>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540" r:id="rId2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476" autoAdjust="0"/>
    <p:restoredTop sz="86282" autoAdjust="0"/>
  </p:normalViewPr>
  <p:slideViewPr>
    <p:cSldViewPr showGuides="1">
      <p:cViewPr>
        <p:scale>
          <a:sx n="75" d="100"/>
          <a:sy n="75" d="100"/>
        </p:scale>
        <p:origin x="-2016" y="-20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29144"/>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notesMaster" Target="notesMasters/notesMaster1.xml"/><Relationship Id="rId243" Type="http://schemas.openxmlformats.org/officeDocument/2006/relationships/handoutMaster" Target="handoutMasters/handoutMaster1.xml"/><Relationship Id="rId244" Type="http://schemas.openxmlformats.org/officeDocument/2006/relationships/printerSettings" Target="printerSettings/printerSettings1.bin"/><Relationship Id="rId245" Type="http://schemas.openxmlformats.org/officeDocument/2006/relationships/commentAuthors" Target="commentAuthors.xml"/><Relationship Id="rId246" Type="http://schemas.openxmlformats.org/officeDocument/2006/relationships/presProps" Target="presProps.xml"/><Relationship Id="rId247" Type="http://schemas.openxmlformats.org/officeDocument/2006/relationships/viewProps" Target="viewProps.xml"/><Relationship Id="rId248" Type="http://schemas.openxmlformats.org/officeDocument/2006/relationships/theme" Target="theme/theme1.xml"/><Relationship Id="rId249"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9774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Jan-2015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08698" y="332601"/>
            <a:ext cx="293680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1186r19</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nvPr>
        </p:nvGraphicFramePr>
        <p:xfrm>
          <a:off x="220451" y="1905000"/>
          <a:ext cx="8849097" cy="3708400"/>
        </p:xfrm>
        <a:graphic>
          <a:graphicData uri="http://schemas.openxmlformats.org/drawingml/2006/table">
            <a:tbl>
              <a:tblPr firstRow="1" bandRow="1">
                <a:tableStyleId>{5940675A-B579-460E-94D1-54222C63F5DA}</a:tableStyleId>
              </a:tblPr>
              <a:tblGrid>
                <a:gridCol w="1554480"/>
                <a:gridCol w="1890460"/>
                <a:gridCol w="2149197"/>
                <a:gridCol w="1554480"/>
                <a:gridCol w="1700480"/>
              </a:tblGrid>
              <a:tr h="370840">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70840">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70840">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70840">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13-1186r14</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a:t>
            </a:r>
            <a:r>
              <a:rPr lang="en-US" altLang="ja-JP" dirty="0" smtClean="0"/>
              <a:t>:</a:t>
            </a:r>
            <a:r>
              <a:rPr lang="en-US" altLang="ja-JP" dirty="0" smtClean="0"/>
              <a:t>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endParaRPr lang="en-US" altLang="ja-JP" dirty="0" smtClean="0"/>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r>
              <a:rPr lang="en-US" altLang="ja-JP" strike="sngStrike" dirty="0" smtClean="0"/>
              <a: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a:t>
            </a:r>
            <a:r>
              <a:rPr lang="en-US" altLang="ja-JP" dirty="0" smtClean="0"/>
              <a:t>/0162r4</a:t>
            </a:r>
            <a:r>
              <a:rPr lang="en-US" altLang="ja-JP" dirty="0" smtClean="0"/>
              <a:t>”</a:t>
            </a:r>
            <a:endParaRPr lang="en-US" altLang="ja-JP" dirty="0" smtClean="0"/>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a:t>
            </a:r>
            <a:r>
              <a:rPr lang="en-US" altLang="ja-JP" dirty="0" smtClean="0"/>
              <a:t>: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endParaRPr lang="en-US" altLang="ja-JP" dirty="0" smtClean="0"/>
          </a:p>
          <a:p>
            <a:r>
              <a:rPr lang="en-US" altLang="ja-JP" dirty="0" smtClean="0"/>
              <a:t>Set for CID6225 to “Revised </a:t>
            </a:r>
            <a:r>
              <a:rPr lang="en-US" altLang="ja-JP" dirty="0" smtClean="0"/>
              <a:t>-- changed the title of the table as indicted by the proposed resolution and</a:t>
            </a:r>
            <a:r>
              <a:rPr lang="en-US" altLang="ja-JP" dirty="0" smtClean="0"/>
              <a:t> additionally </a:t>
            </a:r>
            <a:r>
              <a:rPr lang="en-US" altLang="ja-JP" dirty="0" smtClean="0"/>
              <a:t>changed the text above to reflect this change</a:t>
            </a:r>
            <a:r>
              <a:rPr lang="en-US" altLang="ja-JP" dirty="0" smtClean="0"/>
              <a:t>.  Note </a:t>
            </a:r>
            <a:r>
              <a:rPr lang="en-US" altLang="ja-JP" dirty="0" smtClean="0"/>
              <a:t>to editor:  resulting changes are shown in 11-15/</a:t>
            </a:r>
            <a:r>
              <a:rPr lang="en-US" altLang="ja-JP" dirty="0" smtClean="0"/>
              <a:t>0141r0”</a:t>
            </a:r>
          </a:p>
          <a:p>
            <a:r>
              <a:rPr lang="en-US" altLang="ja-JP" dirty="0" smtClean="0"/>
              <a:t>And instruct editor to corporate changes as shown in 11-15-0141r0.</a:t>
            </a:r>
          </a:p>
          <a:p>
            <a:r>
              <a:rPr lang="en-US" altLang="ja-JP" dirty="0" smtClean="0"/>
              <a:t>Moved </a:t>
            </a:r>
            <a:r>
              <a:rPr lang="en-US" altLang="ja-JP" dirty="0" smtClean="0"/>
              <a:t>: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a:t>
            </a:r>
            <a:r>
              <a:rPr lang="en-US" altLang="ja-JP" dirty="0" smtClean="0"/>
              <a:t>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endParaRPr lang="en-US" altLang="ja-JP" dirty="0" smtClean="0"/>
          </a:p>
          <a:p>
            <a:r>
              <a:rPr lang="en-US" altLang="ja-JP" dirty="0" smtClean="0"/>
              <a:t>Set resolution  for CID6632 </a:t>
            </a:r>
            <a:r>
              <a:rPr lang="en-US" altLang="ja-JP" dirty="0" smtClean="0"/>
              <a:t>to</a:t>
            </a:r>
            <a:r>
              <a:rPr lang="en-US" altLang="ja-JP" dirty="0" smtClean="0"/>
              <a:t> </a:t>
            </a:r>
          </a:p>
          <a:p>
            <a:pPr lvl="1"/>
            <a:r>
              <a:rPr lang="en-US" altLang="ja-JP" dirty="0" smtClean="0"/>
              <a:t> Revised</a:t>
            </a:r>
            <a:r>
              <a:rPr lang="en-US" altLang="ja-JP" dirty="0" smtClean="0"/>
              <a:t>: </a:t>
            </a:r>
            <a:r>
              <a:rPr lang="en-US" altLang="ja-JP" dirty="0" smtClean="0"/>
              <a:t> </a:t>
            </a:r>
          </a:p>
          <a:p>
            <a:pPr lvl="1"/>
            <a:r>
              <a:rPr lang="en-US" altLang="ja-JP" dirty="0" smtClean="0"/>
              <a:t>Change </a:t>
            </a:r>
            <a:r>
              <a:rPr lang="en-US" altLang="ja-JP" dirty="0" smtClean="0"/>
              <a:t>the paragraph starting at P111.35 </a:t>
            </a:r>
            <a:r>
              <a:rPr lang="en-US" altLang="ja-JP" dirty="0" smtClean="0"/>
              <a:t>to:  After </a:t>
            </a:r>
            <a:r>
              <a:rPr lang="en-US" altLang="ja-JP" dirty="0" smtClean="0"/>
              <a:t>exchanging</a:t>
            </a:r>
            <a:r>
              <a:rPr lang="en-US" altLang="ja-JP" dirty="0" smtClean="0"/>
              <a:t> Authentication </a:t>
            </a:r>
            <a:r>
              <a:rPr lang="en-US" altLang="ja-JP" dirty="0" smtClean="0"/>
              <a:t>frames, the STA and AP derive a PMK</a:t>
            </a:r>
            <a:r>
              <a:rPr lang="en-US" altLang="ja-JP" dirty="0" smtClean="0"/>
              <a:t> that </a:t>
            </a:r>
            <a:r>
              <a:rPr lang="en-US" altLang="ja-JP" dirty="0" smtClean="0"/>
              <a:t>will be used to derive a PTK that is authenticated …….</a:t>
            </a:r>
            <a:r>
              <a:rPr lang="en-US" altLang="ja-JP" dirty="0" smtClean="0"/>
              <a:t>.</a:t>
            </a:r>
          </a:p>
          <a:p>
            <a:pPr lvl="1"/>
            <a:r>
              <a:rPr lang="en-US" altLang="ja-JP" dirty="0" smtClean="0"/>
              <a:t>Change </a:t>
            </a:r>
            <a:r>
              <a:rPr lang="en-US" altLang="ja-JP" dirty="0" smtClean="0"/>
              <a:t>the beginning of the paragraph at P112.13 </a:t>
            </a:r>
            <a:r>
              <a:rPr lang="en-US" altLang="ja-JP" dirty="0" smtClean="0"/>
              <a:t>to: A </a:t>
            </a:r>
            <a:r>
              <a:rPr lang="en-US" altLang="ja-JP" dirty="0" smtClean="0"/>
              <a:t>FILS</a:t>
            </a:r>
            <a:r>
              <a:rPr lang="en-US" altLang="ja-JP" dirty="0" smtClean="0"/>
              <a:t>-capable </a:t>
            </a:r>
            <a:r>
              <a:rPr lang="en-US" altLang="ja-JP" dirty="0" smtClean="0"/>
              <a:t>STA and AP establish a PMK by exchanging …..</a:t>
            </a:r>
            <a:r>
              <a:rPr lang="en-US" altLang="ja-JP" dirty="0" smtClean="0"/>
              <a:t>.”</a:t>
            </a:r>
          </a:p>
          <a:p>
            <a:endParaRPr lang="en-US" altLang="ja-JP" dirty="0" smtClean="0"/>
          </a:p>
          <a:p>
            <a:r>
              <a:rPr lang="en-US" altLang="ja-JP" dirty="0" smtClean="0"/>
              <a:t>Moved </a:t>
            </a:r>
            <a:r>
              <a:rPr lang="en-US" altLang="ja-JP" dirty="0" smtClean="0"/>
              <a:t>: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smtClean="0"/>
              <a:t>“</a:t>
            </a:r>
            <a:r>
              <a:rPr lang="en-US" altLang="ja-JP" dirty="0" err="1" smtClean="0"/>
              <a:t>Santosh</a:t>
            </a:r>
            <a:r>
              <a:rPr lang="en-US" altLang="ja-JP" dirty="0" smtClean="0"/>
              <a:t> Abraham” </a:t>
            </a:r>
            <a:r>
              <a:rPr lang="en-US" altLang="ja-JP" dirty="0" smtClean="0"/>
              <a:t>tab of 11-</a:t>
            </a:r>
            <a:r>
              <a:rPr lang="en-US" altLang="ja-JP" dirty="0" smtClean="0"/>
              <a:t>15-0144-02</a:t>
            </a:r>
          </a:p>
          <a:p>
            <a:r>
              <a:rPr lang="en-US" altLang="ja-JP" dirty="0" smtClean="0"/>
              <a:t>And instruct editor to incorporate 11-</a:t>
            </a:r>
            <a:r>
              <a:rPr lang="en-US" altLang="ja-JP" dirty="0" smtClean="0"/>
              <a:t>15-0143-02 </a:t>
            </a:r>
            <a:r>
              <a:rPr lang="en-US" altLang="ja-JP" dirty="0" smtClean="0"/>
              <a:t>in to the draft.</a:t>
            </a:r>
          </a:p>
          <a:p>
            <a:r>
              <a:rPr lang="en-US" altLang="ja-JP" dirty="0" smtClean="0"/>
              <a:t>Moved </a:t>
            </a:r>
            <a:r>
              <a:rPr lang="en-US" altLang="ja-JP" dirty="0" smtClean="0"/>
              <a:t>:</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a:t>
            </a:r>
            <a:r>
              <a:rPr lang="en-US" altLang="ja-JP" dirty="0" smtClean="0"/>
              <a:t> </a:t>
            </a:r>
            <a:endParaRPr lang="en-US" altLang="ja-JP" dirty="0" smtClean="0"/>
          </a:p>
          <a:p>
            <a:r>
              <a:rPr lang="en-US" altLang="ja-JP" dirty="0" smtClean="0"/>
              <a:t>Accept “2015</a:t>
            </a:r>
            <a:r>
              <a:rPr lang="en-US" altLang="ja-JP" dirty="0" smtClean="0"/>
              <a:t>-01-Atlanta-05-</a:t>
            </a:r>
            <a:r>
              <a:rPr lang="en-US" altLang="ja-JP" dirty="0" smtClean="0"/>
              <a:t>editor” </a:t>
            </a:r>
            <a:r>
              <a:rPr lang="en-US" altLang="ja-JP" dirty="0" smtClean="0"/>
              <a:t>tab of XL-spreadsheet</a:t>
            </a:r>
            <a:r>
              <a:rPr lang="en-US" altLang="ja-JP" dirty="0" smtClean="0"/>
              <a:t> </a:t>
            </a:r>
            <a:r>
              <a:rPr lang="en-US" altLang="ja-JP" dirty="0" smtClean="0"/>
              <a:t>11-14-1351r25</a:t>
            </a:r>
            <a:r>
              <a:rPr lang="en-US" altLang="ja-JP" dirty="0" smtClean="0"/>
              <a:t>.</a:t>
            </a:r>
          </a:p>
          <a:p>
            <a:r>
              <a:rPr lang="en-US" altLang="ja-JP" dirty="0" smtClean="0"/>
              <a:t>Accept “2015-01-Atlanta-</a:t>
            </a:r>
            <a:r>
              <a:rPr lang="en-US" altLang="ja-JP" dirty="0" smtClean="0"/>
              <a:t>08-</a:t>
            </a:r>
            <a:r>
              <a:rPr lang="en-US" altLang="ja-JP" dirty="0" smtClean="0"/>
              <a:t>editor” tab of XL-spreadsheet</a:t>
            </a:r>
            <a:r>
              <a:rPr lang="en-US" altLang="ja-JP" dirty="0" smtClean="0"/>
              <a:t> </a:t>
            </a:r>
            <a:r>
              <a:rPr lang="en-US" altLang="ja-JP" dirty="0" smtClean="0"/>
              <a:t>11-14-1351r25</a:t>
            </a:r>
            <a:r>
              <a:rPr lang="en-US" altLang="ja-JP" dirty="0" smtClean="0"/>
              <a:t>.</a:t>
            </a:r>
          </a:p>
          <a:p>
            <a:endParaRPr lang="en-US" altLang="ja-JP" dirty="0" smtClean="0"/>
          </a:p>
          <a:p>
            <a:r>
              <a:rPr lang="en-US" altLang="ja-JP" dirty="0" smtClean="0"/>
              <a:t>Moved </a:t>
            </a:r>
            <a:r>
              <a:rPr lang="en-US" altLang="ja-JP" dirty="0" smtClean="0"/>
              <a:t>:Lee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a:t>
            </a:r>
            <a:r>
              <a:rPr lang="en-US" altLang="ja-JP" dirty="0" smtClean="0"/>
              <a:t>to </a:t>
            </a:r>
          </a:p>
          <a:p>
            <a:r>
              <a:rPr lang="en-US" altLang="ja-JP" dirty="0" smtClean="0"/>
              <a:t>Accept “2015-01-Atlanta-05-editor” tab of XL-spreadsheet </a:t>
            </a:r>
            <a:r>
              <a:rPr lang="en-US" altLang="ja-JP" strike="sngStrike" dirty="0" smtClean="0"/>
              <a:t>11-14-</a:t>
            </a:r>
            <a:r>
              <a:rPr lang="en-US" altLang="ja-JP" strike="sngStrike" dirty="0" smtClean="0"/>
              <a:t>0565r24</a:t>
            </a:r>
            <a:r>
              <a:rPr lang="en-US" altLang="ja-JP" dirty="0" smtClean="0"/>
              <a:t> 11-14-1351r25.</a:t>
            </a:r>
            <a:endParaRPr lang="en-US" altLang="ja-JP" dirty="0" smtClean="0"/>
          </a:p>
          <a:p>
            <a:r>
              <a:rPr lang="en-US" altLang="ja-JP" dirty="0" smtClean="0"/>
              <a:t>Accept “2015-01-Atlanta-08-editor” tab of XL-spreadsheet</a:t>
            </a:r>
            <a:r>
              <a:rPr lang="en-US" altLang="ja-JP" dirty="0" smtClean="0"/>
              <a:t> </a:t>
            </a:r>
            <a:r>
              <a:rPr lang="en-US" altLang="ja-JP" strike="sngStrike" dirty="0" smtClean="0"/>
              <a:t>11-14-0565r24</a:t>
            </a:r>
            <a:r>
              <a:rPr lang="en-US" altLang="ja-JP" dirty="0" smtClean="0"/>
              <a:t> 11-14-1351r25</a:t>
            </a:r>
            <a:r>
              <a:rPr lang="en-US" altLang="ja-JP" dirty="0" smtClean="0"/>
              <a:t>.”</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r>
              <a:rPr lang="en-US" altLang="ja-JP" dirty="0" smtClean="0"/>
              <a:t> </a:t>
            </a:r>
            <a:endParaRPr lang="en-US" altLang="ja-JP" dirty="0" smtClean="0"/>
          </a:p>
          <a:p>
            <a:r>
              <a:rPr lang="en-US" altLang="ja-JP" dirty="0" smtClean="0"/>
              <a:t>Accept “2015</a:t>
            </a:r>
            <a:r>
              <a:rPr lang="en-US" altLang="ja-JP" dirty="0" smtClean="0"/>
              <a:t>-01-Atlanta-</a:t>
            </a:r>
            <a:r>
              <a:rPr lang="en-US" altLang="ja-JP" dirty="0" smtClean="0"/>
              <a:t>06” </a:t>
            </a:r>
            <a:r>
              <a:rPr lang="en-US" altLang="ja-JP" dirty="0" smtClean="0"/>
              <a:t>tab of XL-spreadsheet</a:t>
            </a:r>
            <a:r>
              <a:rPr lang="en-US" altLang="ja-JP" dirty="0" smtClean="0"/>
              <a:t> </a:t>
            </a:r>
            <a:r>
              <a:rPr lang="en-US" altLang="ja-JP" dirty="0" smtClean="0"/>
              <a:t>11-14</a:t>
            </a:r>
            <a:r>
              <a:rPr lang="en-US" altLang="ja-JP" dirty="0" smtClean="0"/>
              <a:t>-1351r25.</a:t>
            </a:r>
          </a:p>
          <a:p>
            <a:endParaRPr lang="en-US" altLang="ja-JP" dirty="0" smtClean="0"/>
          </a:p>
          <a:p>
            <a:r>
              <a:rPr lang="en-US" altLang="ja-JP" dirty="0" smtClean="0"/>
              <a:t>Moved </a:t>
            </a:r>
            <a:r>
              <a:rPr lang="en-US" altLang="ja-JP" dirty="0" smtClean="0"/>
              <a:t>:Lee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r>
              <a:rPr lang="en-US" altLang="ja-JP" dirty="0" smtClean="0"/>
              <a:t>,</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a:t>
            </a:r>
            <a:r>
              <a:rPr lang="en-US" altLang="ja-JP" dirty="0" smtClean="0"/>
              <a:t>:Marc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a:t>
            </a:r>
            <a:r>
              <a:rPr lang="en-US" altLang="ja-JP" dirty="0" smtClean="0"/>
              <a:t>:6/0/0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a:t>
            </a:r>
            <a:r>
              <a:rPr lang="en-US" altLang="ja-JP" dirty="0" smtClean="0"/>
              <a:t>: </a:t>
            </a:r>
            <a:r>
              <a:rPr lang="en-US" altLang="ja-JP" dirty="0" smtClean="0"/>
              <a:t>Lee Armstrong</a:t>
            </a:r>
            <a:endParaRPr lang="en-US" altLang="ja-JP" dirty="0" smtClean="0"/>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a:t>
            </a:r>
            <a:r>
              <a:rPr lang="en-US" altLang="ja-JP" dirty="0" smtClean="0"/>
              <a:t>n</a:t>
            </a:r>
            <a:r>
              <a:rPr lang="en-US" altLang="ja-JP" dirty="0" smtClean="0"/>
              <a:t>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a:t>
            </a:r>
            <a:r>
              <a:rPr lang="en-US" altLang="ja-JP" dirty="0" smtClean="0"/>
              <a:t>: </a:t>
            </a:r>
            <a:r>
              <a:rPr lang="en-US" altLang="ja-JP" dirty="0" smtClean="0"/>
              <a:t>Lee Armstrong</a:t>
            </a:r>
            <a:endParaRPr lang="en-US" altLang="ja-JP" dirty="0" smtClean="0"/>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a:t>
            </a:r>
            <a:r>
              <a:rPr lang="en-US" altLang="ja-JP" dirty="0" smtClean="0"/>
              <a:t>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a:t>
            </a:r>
            <a:r>
              <a:rPr lang="en-US" altLang="ja-JP" dirty="0" smtClean="0"/>
              <a:t>the </a:t>
            </a:r>
            <a:r>
              <a:rPr lang="en-US" altLang="ja-JP" dirty="0" smtClean="0"/>
              <a:t>“Hitoshi Morioka-3” </a:t>
            </a:r>
            <a:r>
              <a:rPr lang="en-US" altLang="ja-JP" dirty="0" smtClean="0"/>
              <a:t>tab of 11-</a:t>
            </a:r>
            <a:r>
              <a:rPr lang="en-US" altLang="ja-JP" dirty="0" smtClean="0"/>
              <a:t>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“2015-01-Atlanta-</a:t>
            </a:r>
            <a:r>
              <a:rPr lang="en-US" altLang="ja-JP" dirty="0" smtClean="0"/>
              <a:t>07” </a:t>
            </a:r>
            <a:r>
              <a:rPr lang="en-US" altLang="ja-JP" dirty="0" smtClean="0"/>
              <a:t>tab </a:t>
            </a:r>
            <a:r>
              <a:rPr lang="en-US" altLang="ja-JP" dirty="0" smtClean="0"/>
              <a:t>of </a:t>
            </a:r>
            <a:r>
              <a:rPr lang="en-US" altLang="ja-JP" dirty="0" smtClean="0"/>
              <a:t>11</a:t>
            </a:r>
            <a:r>
              <a:rPr lang="en-US" altLang="ja-JP" dirty="0" smtClean="0"/>
              <a:t>-14-</a:t>
            </a:r>
            <a:r>
              <a:rPr lang="en-US" altLang="ja-JP" dirty="0" smtClean="0"/>
              <a:t>1351r25.</a:t>
            </a:r>
          </a:p>
          <a:p>
            <a:pPr>
              <a:buNone/>
            </a:pPr>
            <a:endParaRPr lang="en-US" altLang="ja-JP" dirty="0" smtClean="0"/>
          </a:p>
          <a:p>
            <a:pPr>
              <a:buNone/>
            </a:pPr>
            <a:endParaRPr lang="en-US" altLang="ja-JP" dirty="0" smtClean="0"/>
          </a:p>
          <a:p>
            <a:r>
              <a:rPr lang="en-US" altLang="ja-JP" dirty="0" smtClean="0"/>
              <a:t>Moved </a:t>
            </a:r>
            <a:r>
              <a:rPr lang="en-US" altLang="ja-JP" dirty="0" smtClean="0"/>
              <a:t>:Lee </a:t>
            </a:r>
            <a:r>
              <a:rPr lang="en-US" altLang="ja-JP" dirty="0" smtClean="0"/>
              <a:t>Armstrong</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a:t>
            </a:r>
            <a:r>
              <a:rPr lang="en-US" altLang="ja-JP" dirty="0" smtClean="0"/>
              <a:t>: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resolutions as contained in the tab </a:t>
            </a:r>
            <a:r>
              <a:rPr lang="en-US" altLang="ja-JP" dirty="0" smtClean="0"/>
              <a:t>“</a:t>
            </a:r>
            <a:r>
              <a:rPr lang="en-US" altLang="ja-JP" dirty="0" err="1" smtClean="0"/>
              <a:t>Xiafei</a:t>
            </a:r>
            <a:r>
              <a:rPr lang="en-US" altLang="ja-JP" dirty="0" smtClean="0"/>
              <a:t> Wang“ </a:t>
            </a:r>
            <a:r>
              <a:rPr lang="en-US" altLang="ja-JP" dirty="0" smtClean="0"/>
              <a:t>of 11-</a:t>
            </a:r>
            <a:r>
              <a:rPr lang="en-US" altLang="ja-JP" dirty="0" smtClean="0"/>
              <a:t>15-0161r1.</a:t>
            </a:r>
          </a:p>
          <a:p>
            <a:r>
              <a:rPr lang="en-US" altLang="ja-JP" dirty="0" smtClean="0"/>
              <a:t>And instruct editor to incorporate</a:t>
            </a:r>
            <a:r>
              <a:rPr lang="en-US" altLang="ja-JP" dirty="0" smtClean="0"/>
              <a:t> </a:t>
            </a:r>
            <a:r>
              <a:rPr lang="en-US" altLang="ja-JP" dirty="0" smtClean="0"/>
              <a:t>11-15-</a:t>
            </a:r>
            <a:r>
              <a:rPr lang="en-US" altLang="ja-JP" dirty="0" smtClean="0"/>
              <a:t>0160r1 in </a:t>
            </a:r>
            <a:r>
              <a:rPr lang="en-US" altLang="ja-JP" dirty="0" smtClean="0"/>
              <a:t>to the draft.</a:t>
            </a:r>
          </a:p>
          <a:p>
            <a:endParaRPr lang="en-US" altLang="ja-JP" dirty="0" smtClean="0"/>
          </a:p>
          <a:p>
            <a:r>
              <a:rPr lang="en-US" altLang="ja-JP" dirty="0" smtClean="0"/>
              <a:t>Moved </a:t>
            </a:r>
            <a:r>
              <a:rPr lang="en-US" altLang="ja-JP" dirty="0" smtClean="0"/>
              <a:t>:</a:t>
            </a:r>
            <a:r>
              <a:rPr lang="en-US" altLang="ja-JP" dirty="0" err="1" smtClean="0"/>
              <a:t>Xiafei</a:t>
            </a:r>
            <a:r>
              <a:rPr lang="en-US" altLang="ja-JP" dirty="0" smtClean="0"/>
              <a:t> </a:t>
            </a:r>
            <a:r>
              <a:rPr lang="en-US" altLang="ja-JP" dirty="0" smtClean="0"/>
              <a:t>Wang</a:t>
            </a:r>
          </a:p>
          <a:p>
            <a:r>
              <a:rPr lang="en-US" altLang="ja-JP" dirty="0" err="1" smtClean="0"/>
              <a:t>Seconded:Lee</a:t>
            </a:r>
            <a:r>
              <a:rPr lang="en-US" altLang="ja-JP" dirty="0" smtClean="0"/>
              <a:t> Armstrong</a:t>
            </a:r>
          </a:p>
          <a:p>
            <a:r>
              <a:rPr lang="en-US" altLang="ja-JP" dirty="0" smtClean="0"/>
              <a:t>Result y/n/a:</a:t>
            </a:r>
            <a:r>
              <a:rPr lang="en-US" altLang="ja-JP" dirty="0" smtClean="0"/>
              <a:t>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resolutions as contained in the tab </a:t>
            </a:r>
            <a:r>
              <a:rPr lang="en-US" altLang="ja-JP" dirty="0" smtClean="0"/>
              <a:t>“Dan Harkins“ </a:t>
            </a:r>
            <a:r>
              <a:rPr lang="en-US" altLang="ja-JP" dirty="0" smtClean="0"/>
              <a:t>of 11-</a:t>
            </a:r>
            <a:r>
              <a:rPr lang="en-US" altLang="ja-JP" dirty="0" smtClean="0"/>
              <a:t>15-0147r2.</a:t>
            </a:r>
          </a:p>
          <a:p>
            <a:r>
              <a:rPr lang="en-US" altLang="ja-JP" dirty="0" smtClean="0"/>
              <a:t>And instruct editor to incorporate</a:t>
            </a:r>
            <a:r>
              <a:rPr lang="en-US" altLang="ja-JP" dirty="0" smtClean="0"/>
              <a:t> </a:t>
            </a:r>
            <a:r>
              <a:rPr lang="en-US" altLang="ja-JP" dirty="0" smtClean="0"/>
              <a:t>11-15-</a:t>
            </a:r>
            <a:r>
              <a:rPr lang="en-US" altLang="ja-JP" dirty="0" smtClean="0"/>
              <a:t>0145r1 in </a:t>
            </a:r>
            <a:r>
              <a:rPr lang="en-US" altLang="ja-JP" dirty="0" smtClean="0"/>
              <a:t>to the draft.</a:t>
            </a:r>
          </a:p>
          <a:p>
            <a:endParaRPr lang="en-US" altLang="ja-JP" dirty="0" smtClean="0"/>
          </a:p>
          <a:p>
            <a:r>
              <a:rPr lang="en-US" altLang="ja-JP" dirty="0" smtClean="0"/>
              <a:t>Moved </a:t>
            </a:r>
            <a:r>
              <a:rPr lang="en-US" altLang="ja-JP" dirty="0" smtClean="0"/>
              <a:t>:Dan Harkins</a:t>
            </a:r>
          </a:p>
          <a:p>
            <a:r>
              <a:rPr lang="en-US" altLang="ja-JP" dirty="0" err="1" smtClean="0"/>
              <a:t>Seconded:Peter</a:t>
            </a:r>
            <a:r>
              <a:rPr lang="en-US" altLang="ja-JP" dirty="0" smtClean="0"/>
              <a:t> Yee</a:t>
            </a:r>
          </a:p>
          <a:p>
            <a:r>
              <a:rPr lang="en-US" altLang="ja-JP" dirty="0" smtClean="0"/>
              <a:t>Result y/n/a:</a:t>
            </a:r>
            <a:r>
              <a:rPr lang="en-US" altLang="ja-JP" dirty="0" smtClean="0"/>
              <a:t>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“2015-01-Atlanta-</a:t>
            </a:r>
            <a:r>
              <a:rPr lang="en-US" altLang="ja-JP" dirty="0" smtClean="0"/>
              <a:t>09-editor” </a:t>
            </a:r>
            <a:r>
              <a:rPr lang="en-US" altLang="ja-JP" dirty="0" smtClean="0"/>
              <a:t>tab </a:t>
            </a:r>
            <a:r>
              <a:rPr lang="en-US" altLang="ja-JP" dirty="0" smtClean="0"/>
              <a:t>of </a:t>
            </a:r>
            <a:r>
              <a:rPr lang="en-US" altLang="ja-JP" dirty="0" smtClean="0"/>
              <a:t>11</a:t>
            </a:r>
            <a:r>
              <a:rPr lang="en-US" altLang="ja-JP" dirty="0" smtClean="0"/>
              <a:t>-14-</a:t>
            </a:r>
            <a:r>
              <a:rPr lang="en-US" altLang="ja-JP" dirty="0" smtClean="0"/>
              <a:t>1351r25.</a:t>
            </a:r>
          </a:p>
          <a:p>
            <a:endParaRPr lang="en-US" altLang="ja-JP" dirty="0" smtClean="0"/>
          </a:p>
          <a:p>
            <a:pPr>
              <a:buNone/>
            </a:pPr>
            <a:endParaRPr lang="en-US" altLang="ja-JP" dirty="0" smtClean="0"/>
          </a:p>
          <a:p>
            <a:pPr>
              <a:buNone/>
            </a:pPr>
            <a:endParaRPr lang="en-US" altLang="ja-JP" dirty="0" smtClean="0"/>
          </a:p>
          <a:p>
            <a:r>
              <a:rPr lang="en-US" altLang="ja-JP" dirty="0" smtClean="0"/>
              <a:t>Moved </a:t>
            </a:r>
            <a:r>
              <a:rPr lang="en-US" altLang="ja-JP" dirty="0" smtClean="0"/>
              <a:t>:Lee Armstrong</a:t>
            </a:r>
          </a:p>
          <a:p>
            <a:r>
              <a:rPr lang="en-US" altLang="ja-JP" dirty="0" smtClean="0"/>
              <a:t>Seconded: Rob Sun</a:t>
            </a:r>
          </a:p>
          <a:p>
            <a:r>
              <a:rPr lang="en-US" altLang="ja-JP" dirty="0" smtClean="0"/>
              <a:t>Result </a:t>
            </a:r>
            <a:r>
              <a:rPr lang="en-US" altLang="ja-JP" dirty="0" err="1" smtClean="0"/>
              <a:t>y</a:t>
            </a:r>
            <a:r>
              <a:rPr lang="en-US" altLang="ja-JP" dirty="0" smtClean="0"/>
              <a:t>/n/a</a:t>
            </a:r>
            <a:r>
              <a:rPr lang="en-US" altLang="ja-JP" dirty="0" smtClean="0"/>
              <a:t>: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a:t>
            </a:r>
            <a:r>
              <a:rPr lang="en-US" altLang="ja-JP" dirty="0" smtClean="0"/>
              <a:t>“George </a:t>
            </a:r>
            <a:r>
              <a:rPr lang="en-US" altLang="ja-JP" dirty="0" err="1" smtClean="0"/>
              <a:t>Cherian</a:t>
            </a:r>
            <a:r>
              <a:rPr lang="en-US" altLang="ja-JP" dirty="0" smtClean="0"/>
              <a:t>” </a:t>
            </a:r>
            <a:r>
              <a:rPr lang="en-US" altLang="ja-JP" dirty="0" smtClean="0"/>
              <a:t>tab </a:t>
            </a:r>
            <a:r>
              <a:rPr lang="en-US" altLang="ja-JP" dirty="0" smtClean="0"/>
              <a:t>of </a:t>
            </a:r>
            <a:r>
              <a:rPr lang="en-US" altLang="ja-JP" dirty="0" smtClean="0"/>
              <a:t>11</a:t>
            </a:r>
            <a:r>
              <a:rPr lang="en-US" altLang="ja-JP" dirty="0" smtClean="0"/>
              <a:t>-</a:t>
            </a:r>
            <a:r>
              <a:rPr lang="en-US" altLang="ja-JP" dirty="0" smtClean="0"/>
              <a:t>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a:t>
            </a:r>
            <a:r>
              <a:rPr lang="en-US" altLang="ja-JP" dirty="0" smtClean="0"/>
              <a:t>Wang</a:t>
            </a:r>
            <a:endParaRPr lang="en-US" altLang="ja-JP" dirty="0" smtClean="0"/>
          </a:p>
          <a:p>
            <a:pPr>
              <a:tabLst>
                <a:tab pos="5207000" algn="l"/>
              </a:tabLst>
            </a:pPr>
            <a:r>
              <a:rPr lang="en-US" altLang="ja-JP" dirty="0" smtClean="0"/>
              <a:t>Result </a:t>
            </a:r>
            <a:r>
              <a:rPr lang="en-US" altLang="ja-JP" dirty="0" err="1" smtClean="0"/>
              <a:t>y</a:t>
            </a:r>
            <a:r>
              <a:rPr lang="en-US" altLang="ja-JP" dirty="0" smtClean="0"/>
              <a:t>/n/a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a:t>
            </a:r>
            <a:r>
              <a:rPr lang="en-US" altLang="ja-JP" dirty="0" smtClean="0"/>
              <a:t>hange </a:t>
            </a:r>
            <a:r>
              <a:rPr lang="en-US" altLang="ja-JP" dirty="0" smtClean="0"/>
              <a:t>the resolution for CID </a:t>
            </a:r>
            <a:r>
              <a:rPr lang="en-US" altLang="ja-JP" dirty="0" smtClean="0"/>
              <a:t>6093 and 6094 to</a:t>
            </a:r>
            <a:r>
              <a:rPr lang="en-US" altLang="ja-JP" dirty="0" smtClean="0"/>
              <a:t>:</a:t>
            </a:r>
            <a:r>
              <a:rPr lang="en-US" altLang="ja-JP" dirty="0" smtClean="0"/>
              <a:t>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a:t>
            </a:r>
            <a:r>
              <a:rPr lang="en-US" altLang="ja-JP" dirty="0" smtClean="0"/>
              <a:t>hange </a:t>
            </a:r>
            <a:r>
              <a:rPr lang="en-US" altLang="ja-JP" dirty="0" smtClean="0"/>
              <a:t>the resolution for CID</a:t>
            </a:r>
            <a:r>
              <a:rPr lang="en-US" altLang="ja-JP" dirty="0" smtClean="0"/>
              <a:t> 6981 to</a:t>
            </a:r>
            <a:r>
              <a:rPr lang="en-US" altLang="ja-JP" dirty="0" smtClean="0"/>
              <a:t>:</a:t>
            </a:r>
            <a:r>
              <a:rPr lang="en-US" altLang="ja-JP" dirty="0" smtClean="0"/>
              <a:t> </a:t>
            </a:r>
          </a:p>
          <a:p>
            <a:r>
              <a:rPr lang="en-US" altLang="ja-JP" dirty="0" smtClean="0"/>
              <a:t>”REVISED: </a:t>
            </a:r>
            <a:r>
              <a:rPr lang="en-US" altLang="ja-JP" dirty="0" smtClean="0"/>
              <a:t>– The cited text changes were implemented in D3.1 while considering editorial rewording to merge different comment resolutions." </a:t>
            </a:r>
            <a:endParaRPr lang="en-US" altLang="ja-JP" dirty="0" smtClean="0"/>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a:t>
            </a:r>
            <a:r>
              <a:rPr lang="en-US" altLang="ja-JP" dirty="0" smtClean="0"/>
              <a:t>hange </a:t>
            </a:r>
            <a:r>
              <a:rPr lang="en-US" altLang="ja-JP" dirty="0" smtClean="0"/>
              <a:t>the resolution for CID</a:t>
            </a:r>
            <a:r>
              <a:rPr lang="en-US" altLang="ja-JP" dirty="0" smtClean="0"/>
              <a:t> 6840 to</a:t>
            </a:r>
            <a:r>
              <a:rPr lang="en-US" altLang="ja-JP" dirty="0" smtClean="0"/>
              <a:t>:</a:t>
            </a:r>
            <a:r>
              <a:rPr lang="en-US" altLang="ja-JP" dirty="0" smtClean="0"/>
              <a:t> </a:t>
            </a:r>
          </a:p>
          <a:p>
            <a:r>
              <a:rPr lang="en-US" altLang="ja-JP" dirty="0" smtClean="0"/>
              <a:t>“REVISED </a:t>
            </a:r>
            <a:r>
              <a:rPr lang="en-US" altLang="ja-JP" dirty="0" smtClean="0"/>
              <a:t>(</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endParaRPr lang="en-US" altLang="ja-JP" dirty="0" smtClean="0"/>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 “Rene </a:t>
            </a:r>
            <a:r>
              <a:rPr lang="en-US" altLang="ja-JP" dirty="0" err="1" smtClean="0"/>
              <a:t>Struik</a:t>
            </a:r>
            <a:r>
              <a:rPr lang="en-US" altLang="ja-JP" dirty="0" smtClean="0"/>
              <a:t>” tab</a:t>
            </a:r>
            <a:r>
              <a:rPr lang="en-US" altLang="ja-JP" dirty="0" smtClean="0"/>
              <a:t> of </a:t>
            </a:r>
            <a:r>
              <a:rPr lang="en-US" altLang="ja-JP" dirty="0" smtClean="0"/>
              <a:t>11-</a:t>
            </a:r>
            <a:r>
              <a:rPr lang="en-US" altLang="ja-JP" dirty="0" smtClean="0"/>
              <a:t>15-0165r2</a:t>
            </a:r>
          </a:p>
          <a:p>
            <a:r>
              <a:rPr lang="en-US" altLang="ja-JP" dirty="0" smtClean="0"/>
              <a:t> And  </a:t>
            </a:r>
            <a:r>
              <a:rPr lang="en-US" altLang="ja-JP" dirty="0" smtClean="0"/>
              <a:t>instruct</a:t>
            </a:r>
            <a:r>
              <a:rPr lang="en-US" altLang="ja-JP" dirty="0" smtClean="0"/>
              <a:t> editor </a:t>
            </a:r>
            <a:r>
              <a:rPr lang="en-US" altLang="ja-JP" dirty="0" smtClean="0"/>
              <a:t>to incorporate 11-</a:t>
            </a:r>
            <a:r>
              <a:rPr lang="en-US" altLang="ja-JP" dirty="0" smtClean="0"/>
              <a:t>15</a:t>
            </a:r>
            <a:r>
              <a:rPr lang="en-US" altLang="ja-JP" dirty="0" smtClean="0"/>
              <a:t>-</a:t>
            </a:r>
            <a:r>
              <a:rPr lang="en-US" altLang="ja-JP" dirty="0" smtClean="0"/>
              <a:t>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a:t>
            </a:r>
            <a:r>
              <a:rPr lang="en-US" altLang="ja-JP" dirty="0" smtClean="0"/>
              <a:t>-01-Atlanta-</a:t>
            </a:r>
            <a:r>
              <a:rPr lang="en-US" altLang="ja-JP" dirty="0" smtClean="0"/>
              <a:t>10” </a:t>
            </a:r>
            <a:r>
              <a:rPr lang="en-US" altLang="ja-JP" dirty="0" smtClean="0"/>
              <a:t>tab of 11-14-1351-27-00ai-TGai-LB204-comments-for-Draft-3-</a:t>
            </a:r>
            <a:r>
              <a:rPr lang="en-US" altLang="ja-JP" dirty="0" smtClean="0"/>
              <a:t>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a:t>
            </a:r>
            <a:r>
              <a:rPr lang="en-US" altLang="ja-JP" dirty="0" smtClean="0"/>
              <a:t>-01-Atlanta-11-</a:t>
            </a:r>
            <a:r>
              <a:rPr lang="en-US" altLang="ja-JP" dirty="0" smtClean="0"/>
              <a:t>editor” </a:t>
            </a:r>
            <a:r>
              <a:rPr lang="en-US" altLang="ja-JP" dirty="0" smtClean="0"/>
              <a:t>tab and</a:t>
            </a:r>
            <a:r>
              <a:rPr lang="en-US" altLang="ja-JP" dirty="0" smtClean="0"/>
              <a:t> “2015</a:t>
            </a:r>
            <a:r>
              <a:rPr lang="en-US" altLang="ja-JP" dirty="0" smtClean="0"/>
              <a:t>-01-Atlanta-12-</a:t>
            </a:r>
            <a:r>
              <a:rPr lang="en-US" altLang="ja-JP" dirty="0" smtClean="0"/>
              <a:t>editor”  </a:t>
            </a:r>
            <a:r>
              <a:rPr lang="en-US" altLang="ja-JP" dirty="0" smtClean="0"/>
              <a:t>tab of 11-14-1351-27-00ai-TGai-LB204-comments-for-Draft-3-</a:t>
            </a:r>
            <a:r>
              <a:rPr lang="en-US" altLang="ja-JP" dirty="0" smtClean="0"/>
              <a:t>0</a:t>
            </a:r>
          </a:p>
          <a:p>
            <a:r>
              <a:rPr lang="en-US" altLang="ja-JP" dirty="0" smtClean="0"/>
              <a:t> And  </a:t>
            </a:r>
            <a:r>
              <a:rPr lang="en-US" altLang="ja-JP" dirty="0" smtClean="0"/>
              <a:t>instruct</a:t>
            </a:r>
            <a:r>
              <a:rPr lang="en-US" altLang="ja-JP" dirty="0" smtClean="0"/>
              <a:t> editor </a:t>
            </a:r>
            <a:r>
              <a:rPr lang="en-US" altLang="ja-JP" dirty="0" smtClean="0"/>
              <a:t>to incorporate 11-15</a:t>
            </a:r>
            <a:r>
              <a:rPr lang="en-US" altLang="ja-JP" dirty="0" smtClean="0"/>
              <a:t>/0155r0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6555 as</a:t>
            </a:r>
          </a:p>
          <a:p>
            <a:r>
              <a:rPr lang="ja-JP" altLang="en-US" dirty="0" smtClean="0"/>
              <a:t>“</a:t>
            </a:r>
            <a:r>
              <a:rPr lang="en-US" altLang="ja-JP" dirty="0" smtClean="0"/>
              <a:t>REVISED. Add the following text: “Value 0 is reserved</a:t>
            </a:r>
            <a:r>
              <a:rPr lang="en-US" altLang="ja-JP" dirty="0" smtClean="0"/>
              <a:t>”.</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6092 as</a:t>
            </a:r>
          </a:p>
          <a:p>
            <a:r>
              <a:rPr lang="en-US" altLang="ja-JP" dirty="0" smtClean="0"/>
              <a:t>“ REVISED:  </a:t>
            </a:r>
            <a:r>
              <a:rPr lang="en-US" altLang="ja-JP" dirty="0" smtClean="0"/>
              <a:t>One instance of the requested change was missed in D3.0 but has been implemented in D3.1</a:t>
            </a:r>
            <a:r>
              <a:rPr lang="en-US" altLang="ja-JP" dirty="0" smtClean="0"/>
              <a:t>.”</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r>
              <a:rPr lang="en-US" altLang="ja-JP" dirty="0" smtClean="0"/>
              <a:t>#215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endParaRPr lang="en-US" altLang="ja-JP" dirty="0" smtClean="0"/>
          </a:p>
          <a:p>
            <a:r>
              <a:rPr lang="en-US" altLang="ja-JP" dirty="0" smtClean="0"/>
              <a:t>A</a:t>
            </a:r>
            <a:r>
              <a:rPr lang="en-US" altLang="ja-JP" dirty="0" smtClean="0"/>
              <a:t>pprove </a:t>
            </a:r>
            <a:r>
              <a:rPr lang="en-US" altLang="ja-JP" dirty="0" smtClean="0"/>
              <a:t>the comment </a:t>
            </a:r>
            <a:r>
              <a:rPr lang="en-US" altLang="ja-JP" dirty="0" smtClean="0"/>
              <a:t>resolutions for</a:t>
            </a:r>
            <a:r>
              <a:rPr lang="en-US" altLang="ja-JP" dirty="0" smtClean="0"/>
              <a:t> CID </a:t>
            </a:r>
            <a:r>
              <a:rPr lang="en-US" altLang="ja-JP" dirty="0" smtClean="0"/>
              <a:t>6723 and 6756 </a:t>
            </a:r>
            <a:r>
              <a:rPr lang="en-US" altLang="ja-JP" dirty="0" smtClean="0"/>
              <a:t>as</a:t>
            </a:r>
            <a:r>
              <a:rPr lang="en-US" altLang="ja-JP" dirty="0" smtClean="0"/>
              <a:t> follows:</a:t>
            </a:r>
          </a:p>
          <a:p>
            <a:pPr lvl="1"/>
            <a:r>
              <a:rPr lang="en-US" altLang="ja-JP" dirty="0" smtClean="0"/>
              <a:t>Revised -Added  the </a:t>
            </a:r>
            <a:r>
              <a:rPr lang="en-US" altLang="ja-JP" dirty="0" smtClean="0"/>
              <a:t>text clause 4 and added one PICS item</a:t>
            </a:r>
          </a:p>
          <a:p>
            <a:pPr lvl="1"/>
            <a:r>
              <a:rPr lang="en-US" altLang="ja-JP" dirty="0" smtClean="0"/>
              <a:t>Changes are shown in 11/15-0166r1</a:t>
            </a:r>
          </a:p>
          <a:p>
            <a:r>
              <a:rPr lang="en-US" altLang="ja-JP" dirty="0" smtClean="0"/>
              <a:t>And instruct editor to incorporate</a:t>
            </a:r>
            <a:r>
              <a:rPr lang="en-US" altLang="ja-JP" dirty="0" smtClean="0"/>
              <a:t> the changes shown  in the 11</a:t>
            </a:r>
            <a:r>
              <a:rPr lang="en-US" altLang="ja-JP" dirty="0" smtClean="0"/>
              <a:t>-15-</a:t>
            </a:r>
            <a:r>
              <a:rPr lang="en-US" altLang="ja-JP" dirty="0" smtClean="0"/>
              <a:t>0166r1 in </a:t>
            </a:r>
            <a:r>
              <a:rPr lang="en-US" altLang="ja-JP" dirty="0" smtClean="0"/>
              <a:t>to the draft.</a:t>
            </a:r>
          </a:p>
          <a:p>
            <a:endParaRPr lang="en-US" altLang="ja-JP" dirty="0" smtClean="0"/>
          </a:p>
          <a:p>
            <a:r>
              <a:rPr lang="en-US" altLang="ja-JP" dirty="0" smtClean="0"/>
              <a:t>Moved </a:t>
            </a:r>
            <a:r>
              <a:rPr lang="en-US" altLang="ja-JP" dirty="0" smtClean="0"/>
              <a:t>: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a:t>
            </a:r>
            <a:r>
              <a:rPr lang="en-US" altLang="ja-JP" dirty="0" smtClean="0"/>
              <a:t>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r>
              <a:rPr lang="en-US" altLang="ja-JP" dirty="0" smtClean="0"/>
              <a:t>.”</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 6403 as</a:t>
            </a:r>
          </a:p>
          <a:p>
            <a:r>
              <a:rPr lang="ja-JP" altLang="en-US" dirty="0" smtClean="0"/>
              <a:t>“</a:t>
            </a:r>
            <a:r>
              <a:rPr lang="en-US" altLang="ja-JP" dirty="0" smtClean="0"/>
              <a:t>Revised</a:t>
            </a:r>
            <a:r>
              <a:rPr lang="en-US" altLang="ja-JP" dirty="0" smtClean="0"/>
              <a:t>: emphasized that the contents of the field are what's next to the number indicating the key type</a:t>
            </a:r>
            <a:r>
              <a:rPr lang="en-US" altLang="ja-JP" dirty="0" smtClean="0"/>
              <a:t>.”</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CID6230  as</a:t>
            </a:r>
          </a:p>
          <a:p>
            <a:r>
              <a:rPr lang="ja-JP" altLang="en-US" dirty="0" smtClean="0"/>
              <a:t>“</a:t>
            </a:r>
            <a:r>
              <a:rPr lang="en-US" altLang="ja-JP" dirty="0" smtClean="0"/>
              <a:t>Revised -- Section 8.4.2.177 has been removed. The Public Key Indicator is now fully defined in 8.4.2.179”</a:t>
            </a:r>
            <a:endParaRPr lang="en-US" altLang="ja-JP" dirty="0" smtClean="0"/>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a:t>
            </a:r>
            <a:r>
              <a:rPr lang="en-US" dirty="0" smtClean="0"/>
              <a:t>189.</a:t>
            </a:r>
            <a:endParaRPr lang="en-US" altLang="ja-JP" dirty="0" smtClean="0"/>
          </a:p>
          <a:p>
            <a:endParaRPr lang="en-US" altLang="ja-JP" dirty="0" smtClean="0"/>
          </a:p>
          <a:p>
            <a:endParaRPr lang="en-US" altLang="ja-JP" dirty="0" smtClean="0"/>
          </a:p>
          <a:p>
            <a:r>
              <a:rPr lang="en-US" altLang="ja-JP" dirty="0" smtClean="0"/>
              <a:t>Moved </a:t>
            </a:r>
            <a:r>
              <a:rPr lang="en-US" altLang="ja-JP" dirty="0" smtClean="0"/>
              <a:t>:Hitoshi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a:t>
            </a:r>
            <a:r>
              <a:rPr lang="en-US" altLang="ja-JP" dirty="0" smtClean="0"/>
              <a:t>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sld>
</file>

<file path=ppt/slides/slide2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a:t>
            </a:r>
            <a:r>
              <a:rPr lang="en-US" altLang="ja-JP" dirty="0" smtClean="0"/>
              <a:t>the</a:t>
            </a:r>
            <a:r>
              <a:rPr lang="en-US" altLang="ja-JP" dirty="0" smtClean="0"/>
              <a:t> resolution for CID6404  as</a:t>
            </a:r>
          </a:p>
          <a:p>
            <a:r>
              <a:rPr lang="ja-JP" altLang="en-US" dirty="0" smtClean="0"/>
              <a:t>“</a:t>
            </a:r>
            <a:r>
              <a:rPr lang="en-US" altLang="ja-JP" dirty="0" smtClean="0"/>
              <a:t>REVISED - Clause </a:t>
            </a:r>
            <a:r>
              <a:rPr lang="en-US" altLang="ja-JP" dirty="0" smtClean="0"/>
              <a:t>8.4.2.177 has been removed. The public key indicator is fully defined in 8.4.2.179 (see 11-15/162r4)”</a:t>
            </a:r>
            <a:endParaRPr lang="en-US" altLang="ja-JP" dirty="0" smtClean="0"/>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a:t>
            </a:r>
            <a:r>
              <a:rPr lang="en-US" altLang="ja-JP" dirty="0" smtClean="0"/>
              <a:t>CID6779  </a:t>
            </a:r>
            <a:r>
              <a:rPr lang="en-US" altLang="ja-JP" dirty="0" smtClean="0"/>
              <a:t>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4496</TotalTime>
  <Words>20104</Words>
  <Application>Microsoft Macintosh PowerPoint</Application>
  <PresentationFormat>画面に合わせる (4:3)</PresentationFormat>
  <Paragraphs>2995</Paragraphs>
  <Slides>240</Slides>
  <Notes>23</Notes>
  <HiddenSlides>185</HiddenSlides>
  <MMClips>0</MMClips>
  <ScaleCrop>false</ScaleCrop>
  <HeadingPairs>
    <vt:vector size="4" baseType="variant">
      <vt:variant>
        <vt:lpstr>デザイン テンプレート</vt:lpstr>
      </vt:variant>
      <vt:variant>
        <vt:i4>1</vt:i4>
      </vt:variant>
      <vt:variant>
        <vt:lpstr>スライド タイトル</vt:lpstr>
      </vt:variant>
      <vt:variant>
        <vt:i4>240</vt:i4>
      </vt:variant>
    </vt:vector>
  </HeadingPairs>
  <TitlesOfParts>
    <vt:vector size="241" baseType="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スライド 79</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Do NOT remove slide separates drafted from run motions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真野 浩</cp:lastModifiedBy>
  <cp:revision>760</cp:revision>
  <cp:lastPrinted>1998-02-10T13:28:06Z</cp:lastPrinted>
  <dcterms:created xsi:type="dcterms:W3CDTF">2015-01-14T01:01:05Z</dcterms:created>
  <dcterms:modified xsi:type="dcterms:W3CDTF">2015-01-15T22:48:36Z</dcterms:modified>
  <cp:category/>
</cp:coreProperties>
</file>