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Layouts/slideLayout4.xml" ContentType="application/vnd.openxmlformats-officedocument.presentationml.slideLayout+xml"/>
  <Override PartName="/ppt/slides/slide37.xml" ContentType="application/vnd.openxmlformats-officedocument.presentationml.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35.xml" ContentType="application/vnd.openxmlformats-officedocument.presentationml.slide+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197.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Layouts/slideLayout5.xml" ContentType="application/vnd.openxmlformats-officedocument.presentationml.slideLayout+xml"/>
  <Override PartName="/ppt/slides/slide38.xml" ContentType="application/vnd.openxmlformats-officedocument.presentationml.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Layouts/slideLayout3.xml" ContentType="application/vnd.openxmlformats-officedocument.presentationml.slideLayout+xml"/>
  <Override PartName="/ppt/slides/slide36.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s/slide34.xml" ContentType="application/vnd.openxmlformats-officedocument.presentationml.slide+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23"/>
  </p:notesMasterIdLst>
  <p:handoutMasterIdLst>
    <p:handoutMasterId r:id="rId224"/>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660" r:id="rId203"/>
    <p:sldId id="663" r:id="rId204"/>
    <p:sldId id="665" r:id="rId205"/>
    <p:sldId id="666" r:id="rId206"/>
    <p:sldId id="667" r:id="rId207"/>
    <p:sldId id="668" r:id="rId208"/>
    <p:sldId id="670" r:id="rId209"/>
    <p:sldId id="672" r:id="rId210"/>
    <p:sldId id="675" r:id="rId211"/>
    <p:sldId id="673" r:id="rId212"/>
    <p:sldId id="677" r:id="rId213"/>
    <p:sldId id="674" r:id="rId214"/>
    <p:sldId id="676" r:id="rId215"/>
    <p:sldId id="678" r:id="rId216"/>
    <p:sldId id="679" r:id="rId217"/>
    <p:sldId id="681" r:id="rId218"/>
    <p:sldId id="683" r:id="rId219"/>
    <p:sldId id="682" r:id="rId220"/>
    <p:sldId id="684" r:id="rId221"/>
    <p:sldId id="540" r:id="rId2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476" autoAdjust="0"/>
    <p:restoredTop sz="86282" autoAdjust="0"/>
  </p:normalViewPr>
  <p:slideViewPr>
    <p:cSldViewPr showGuides="1">
      <p:cViewPr>
        <p:scale>
          <a:sx n="100" d="100"/>
          <a:sy n="100" d="100"/>
        </p:scale>
        <p:origin x="-129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578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notesMaster" Target="notesMasters/notesMaster1.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224" Type="http://schemas.openxmlformats.org/officeDocument/2006/relationships/handoutMaster" Target="handoutMasters/handoutMaster1.xml"/><Relationship Id="rId225" Type="http://schemas.openxmlformats.org/officeDocument/2006/relationships/printerSettings" Target="printerSettings/printerSettings1.bin"/><Relationship Id="rId226" Type="http://schemas.openxmlformats.org/officeDocument/2006/relationships/commentAuthors" Target="commentAuthors.xml"/><Relationship Id="rId227" Type="http://schemas.openxmlformats.org/officeDocument/2006/relationships/presProps" Target="presProps.xml"/><Relationship Id="rId228" Type="http://schemas.openxmlformats.org/officeDocument/2006/relationships/viewProps" Target="viewProps.xml"/><Relationship Id="rId229" Type="http://schemas.openxmlformats.org/officeDocument/2006/relationships/theme" Target="theme/theme1.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30"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1186r17</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for CID 6903,6530 and 6503 as described in  “</a:t>
            </a:r>
            <a:r>
              <a:rPr lang="en-US" altLang="ja-JP" dirty="0" err="1" smtClean="0"/>
              <a:t>Santosh</a:t>
            </a:r>
            <a:r>
              <a:rPr lang="en-US" altLang="ja-JP" dirty="0" smtClean="0"/>
              <a:t> Abraham” tab of 11-15-0063-01 </a:t>
            </a:r>
          </a:p>
          <a:p>
            <a:r>
              <a:rPr lang="en-US" altLang="ja-JP" dirty="0" smtClean="0"/>
              <a:t>And instruct editor to incorporate 11-15-0062-01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endParaRPr lang="en-US" altLang="ja-JP" dirty="0" smtClean="0"/>
          </a:p>
          <a:p>
            <a:r>
              <a:rPr lang="en-US" altLang="ja-JP" dirty="0" smtClean="0"/>
              <a:t>Set for CID6225 to “Revised </a:t>
            </a:r>
            <a:r>
              <a:rPr lang="en-US" altLang="ja-JP" dirty="0" smtClean="0"/>
              <a:t>-- changed the title of the table as indicted by the proposed resolution and</a:t>
            </a:r>
            <a:r>
              <a:rPr lang="en-US" altLang="ja-JP" dirty="0" smtClean="0"/>
              <a:t> additionally </a:t>
            </a:r>
            <a:r>
              <a:rPr lang="en-US" altLang="ja-JP" dirty="0" smtClean="0"/>
              <a:t>changed the text above to reflect this change</a:t>
            </a:r>
            <a:r>
              <a:rPr lang="en-US" altLang="ja-JP" dirty="0" smtClean="0"/>
              <a:t>.  Note </a:t>
            </a:r>
            <a:r>
              <a:rPr lang="en-US" altLang="ja-JP" dirty="0" smtClean="0"/>
              <a:t>to editor:  resulting changes are shown in 11-15/</a:t>
            </a:r>
            <a:r>
              <a:rPr lang="en-US" altLang="ja-JP" dirty="0" smtClean="0"/>
              <a:t>0141r0”</a:t>
            </a:r>
          </a:p>
          <a:p>
            <a:r>
              <a:rPr lang="en-US" altLang="ja-JP" dirty="0" smtClean="0"/>
              <a:t>And instruct editor to corporate changes as shown in 11-15-0141r0.</a:t>
            </a:r>
          </a:p>
          <a:p>
            <a:r>
              <a:rPr lang="en-US" altLang="ja-JP" dirty="0" smtClean="0"/>
              <a:t>Moved </a:t>
            </a:r>
            <a:r>
              <a:rPr lang="en-US" altLang="ja-JP" dirty="0" smtClean="0"/>
              <a:t>: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endParaRPr lang="en-US" altLang="ja-JP" dirty="0" smtClean="0"/>
          </a:p>
          <a:p>
            <a:r>
              <a:rPr lang="en-US" altLang="ja-JP" dirty="0" smtClean="0"/>
              <a:t>Set resolution  for CID6632 </a:t>
            </a:r>
            <a:r>
              <a:rPr lang="en-US" altLang="ja-JP" dirty="0" smtClean="0"/>
              <a:t>to</a:t>
            </a:r>
            <a:r>
              <a:rPr lang="en-US" altLang="ja-JP" dirty="0" smtClean="0"/>
              <a:t> </a:t>
            </a:r>
          </a:p>
          <a:p>
            <a:pPr lvl="1"/>
            <a:r>
              <a:rPr lang="en-US" altLang="ja-JP" dirty="0" smtClean="0"/>
              <a:t> Revised</a:t>
            </a:r>
            <a:r>
              <a:rPr lang="en-US" altLang="ja-JP" dirty="0" smtClean="0"/>
              <a:t>: </a:t>
            </a:r>
            <a:r>
              <a:rPr lang="en-US" altLang="ja-JP" dirty="0" smtClean="0"/>
              <a:t> </a:t>
            </a:r>
          </a:p>
          <a:p>
            <a:pPr lvl="1"/>
            <a:r>
              <a:rPr lang="en-US" altLang="ja-JP" dirty="0" smtClean="0"/>
              <a:t>Change </a:t>
            </a:r>
            <a:r>
              <a:rPr lang="en-US" altLang="ja-JP" dirty="0" smtClean="0"/>
              <a:t>the paragraph starting at P111.35 </a:t>
            </a:r>
            <a:r>
              <a:rPr lang="en-US" altLang="ja-JP" dirty="0" smtClean="0"/>
              <a:t>to:  After </a:t>
            </a:r>
            <a:r>
              <a:rPr lang="en-US" altLang="ja-JP" dirty="0" smtClean="0"/>
              <a:t>exchanging</a:t>
            </a:r>
            <a:r>
              <a:rPr lang="en-US" altLang="ja-JP" dirty="0" smtClean="0"/>
              <a:t> Authentication </a:t>
            </a:r>
            <a:r>
              <a:rPr lang="en-US" altLang="ja-JP" dirty="0" smtClean="0"/>
              <a:t>frames, the STA and AP derive a PMK</a:t>
            </a:r>
            <a:r>
              <a:rPr lang="en-US" altLang="ja-JP" dirty="0" smtClean="0"/>
              <a:t> that </a:t>
            </a:r>
            <a:r>
              <a:rPr lang="en-US" altLang="ja-JP" dirty="0" smtClean="0"/>
              <a:t>will be used to derive a PTK that is authenticated …….</a:t>
            </a:r>
            <a:r>
              <a:rPr lang="en-US" altLang="ja-JP" dirty="0" smtClean="0"/>
              <a:t>.</a:t>
            </a:r>
          </a:p>
          <a:p>
            <a:pPr lvl="1"/>
            <a:r>
              <a:rPr lang="en-US" altLang="ja-JP" dirty="0" smtClean="0"/>
              <a:t>Change </a:t>
            </a:r>
            <a:r>
              <a:rPr lang="en-US" altLang="ja-JP" dirty="0" smtClean="0"/>
              <a:t>the beginning of the paragraph at P112.13 </a:t>
            </a:r>
            <a:r>
              <a:rPr lang="en-US" altLang="ja-JP" dirty="0" smtClean="0"/>
              <a:t>to: A </a:t>
            </a:r>
            <a:r>
              <a:rPr lang="en-US" altLang="ja-JP" dirty="0" smtClean="0"/>
              <a:t>FILS</a:t>
            </a:r>
            <a:r>
              <a:rPr lang="en-US" altLang="ja-JP" dirty="0" smtClean="0"/>
              <a:t>-capable </a:t>
            </a:r>
            <a:r>
              <a:rPr lang="en-US" altLang="ja-JP" dirty="0" smtClean="0"/>
              <a:t>STA and AP establish a PMK by exchanging …..</a:t>
            </a:r>
            <a:r>
              <a:rPr lang="en-US" altLang="ja-JP" dirty="0" smtClean="0"/>
              <a:t>.”</a:t>
            </a:r>
          </a:p>
          <a:p>
            <a:endParaRPr lang="en-US" altLang="ja-JP" dirty="0" smtClean="0"/>
          </a:p>
          <a:p>
            <a:r>
              <a:rPr lang="en-US" altLang="ja-JP" dirty="0" smtClean="0"/>
              <a:t>Moved </a:t>
            </a:r>
            <a:r>
              <a:rPr lang="en-US" altLang="ja-JP" dirty="0" smtClean="0"/>
              <a:t>: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smtClean="0"/>
              <a:t>“</a:t>
            </a:r>
            <a:r>
              <a:rPr lang="en-US" altLang="ja-JP" dirty="0" err="1" smtClean="0"/>
              <a:t>Santosh</a:t>
            </a:r>
            <a:r>
              <a:rPr lang="en-US" altLang="ja-JP" dirty="0" smtClean="0"/>
              <a:t> Abraham” </a:t>
            </a:r>
            <a:r>
              <a:rPr lang="en-US" altLang="ja-JP" dirty="0" smtClean="0"/>
              <a:t>tab of 11-</a:t>
            </a:r>
            <a:r>
              <a:rPr lang="en-US" altLang="ja-JP" dirty="0" smtClean="0"/>
              <a:t>15-0144-02</a:t>
            </a:r>
          </a:p>
          <a:p>
            <a:r>
              <a:rPr lang="en-US" altLang="ja-JP" dirty="0" smtClean="0"/>
              <a:t>And instruct editor to incorporate 11-</a:t>
            </a:r>
            <a:r>
              <a:rPr lang="en-US" altLang="ja-JP" dirty="0" smtClean="0"/>
              <a:t>15-0143-02 </a:t>
            </a:r>
            <a:r>
              <a:rPr lang="en-US" altLang="ja-JP" dirty="0" smtClean="0"/>
              <a:t>in to the draft.</a:t>
            </a:r>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-01-Atlanta-05-</a:t>
            </a:r>
            <a:r>
              <a:rPr lang="en-US" altLang="ja-JP" dirty="0" smtClean="0"/>
              <a:t>editor” </a:t>
            </a:r>
            <a:r>
              <a:rPr lang="en-US" altLang="ja-JP" dirty="0" smtClean="0"/>
              <a:t>tab of XL-spreadsheet</a:t>
            </a:r>
            <a:r>
              <a:rPr lang="en-US" altLang="ja-JP" dirty="0" smtClean="0"/>
              <a:t> </a:t>
            </a:r>
            <a:r>
              <a:rPr lang="en-US" altLang="ja-JP" dirty="0" smtClean="0"/>
              <a:t>11-14-1351r25</a:t>
            </a:r>
            <a:r>
              <a:rPr lang="en-US" altLang="ja-JP" dirty="0" smtClean="0"/>
              <a:t>.</a:t>
            </a:r>
          </a:p>
          <a:p>
            <a:r>
              <a:rPr lang="en-US" altLang="ja-JP" dirty="0" smtClean="0"/>
              <a:t>Accept “2015-01-Atlanta-</a:t>
            </a:r>
            <a:r>
              <a:rPr lang="en-US" altLang="ja-JP" dirty="0" smtClean="0"/>
              <a:t>08-</a:t>
            </a:r>
            <a:r>
              <a:rPr lang="en-US" altLang="ja-JP" dirty="0" smtClean="0"/>
              <a:t>editor” tab of XL-spreadsheet</a:t>
            </a:r>
            <a:r>
              <a:rPr lang="en-US" altLang="ja-JP" dirty="0" smtClean="0"/>
              <a:t> </a:t>
            </a:r>
            <a:r>
              <a:rPr lang="en-US" altLang="ja-JP" dirty="0" smtClean="0"/>
              <a:t>11-14-1351r25</a:t>
            </a:r>
            <a:r>
              <a:rPr lang="en-US" altLang="ja-JP" dirty="0" smtClean="0"/>
              <a:t>.</a:t>
            </a:r>
          </a:p>
          <a:p>
            <a:endParaRPr lang="en-US" altLang="ja-JP" dirty="0" smtClean="0"/>
          </a:p>
          <a:p>
            <a:r>
              <a:rPr lang="en-US" altLang="ja-JP" dirty="0" smtClean="0"/>
              <a:t>Moved </a:t>
            </a:r>
            <a:r>
              <a:rPr lang="en-US" altLang="ja-JP" dirty="0" smtClean="0"/>
              <a:t>:Lee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a:t>
            </a:r>
            <a:r>
              <a:rPr lang="en-US" altLang="ja-JP" dirty="0" smtClean="0"/>
              <a:t>to </a:t>
            </a:r>
          </a:p>
          <a:p>
            <a:r>
              <a:rPr lang="en-US" altLang="ja-JP" dirty="0" smtClean="0"/>
              <a:t>Accept “2015-01-Atlanta-05-editor” tab of XL-spreadsheet </a:t>
            </a:r>
            <a:r>
              <a:rPr lang="en-US" altLang="ja-JP" strike="sngStrike" dirty="0" smtClean="0"/>
              <a:t>11-14-</a:t>
            </a:r>
            <a:r>
              <a:rPr lang="en-US" altLang="ja-JP" strike="sngStrike" dirty="0" smtClean="0"/>
              <a:t>0565r24</a:t>
            </a:r>
            <a:r>
              <a:rPr lang="en-US" altLang="ja-JP" dirty="0" smtClean="0"/>
              <a:t> 11-14-1351r25.</a:t>
            </a:r>
            <a:endParaRPr lang="en-US" altLang="ja-JP" dirty="0" smtClean="0"/>
          </a:p>
          <a:p>
            <a:r>
              <a:rPr lang="en-US" altLang="ja-JP" dirty="0" smtClean="0"/>
              <a:t>Accept “2015-01-Atlanta-08-editor” tab of XL-spreadsheet</a:t>
            </a:r>
            <a:r>
              <a:rPr lang="en-US" altLang="ja-JP" dirty="0" smtClean="0"/>
              <a:t> </a:t>
            </a:r>
            <a:r>
              <a:rPr lang="en-US" altLang="ja-JP" strike="sngStrike" dirty="0" smtClean="0"/>
              <a:t>11-14-0565r24</a:t>
            </a:r>
            <a:r>
              <a:rPr lang="en-US" altLang="ja-JP" dirty="0" smtClean="0"/>
              <a:t> 11-14-1351r25</a:t>
            </a:r>
            <a:r>
              <a:rPr lang="en-US" altLang="ja-JP" dirty="0" smtClean="0"/>
              <a:t>.”</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a:t>
            </a:r>
            <a:r>
              <a:rPr lang="en-US" altLang="ja-JP" dirty="0" smtClean="0"/>
              <a:t>06” </a:t>
            </a:r>
            <a:r>
              <a:rPr lang="en-US" altLang="ja-JP" dirty="0" smtClean="0"/>
              <a:t>tab of XL-spreadsheet</a:t>
            </a:r>
            <a:r>
              <a:rPr lang="en-US" altLang="ja-JP" dirty="0" smtClean="0"/>
              <a:t> </a:t>
            </a:r>
            <a:r>
              <a:rPr lang="en-US" altLang="ja-JP" dirty="0" smtClean="0"/>
              <a:t>11-14</a:t>
            </a:r>
            <a:r>
              <a:rPr lang="en-US" altLang="ja-JP" dirty="0" smtClean="0"/>
              <a:t>-1351r25.</a:t>
            </a:r>
          </a:p>
          <a:p>
            <a:endParaRPr lang="en-US" altLang="ja-JP" dirty="0" smtClean="0"/>
          </a:p>
          <a:p>
            <a:r>
              <a:rPr lang="en-US" altLang="ja-JP" dirty="0" smtClean="0"/>
              <a:t>Moved </a:t>
            </a:r>
            <a:r>
              <a:rPr lang="en-US" altLang="ja-JP" dirty="0" smtClean="0"/>
              <a:t>:Lee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r>
              <a:rPr lang="en-US" altLang="ja-JP" dirty="0" smtClean="0"/>
              <a:t>,</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a:t>
            </a:r>
            <a:r>
              <a:rPr lang="en-US" altLang="ja-JP" dirty="0" smtClean="0"/>
              <a:t>:Marc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a:t>
            </a:r>
            <a:r>
              <a:rPr lang="en-US" altLang="ja-JP" dirty="0" smtClean="0"/>
              <a:t>n</a:t>
            </a:r>
            <a:r>
              <a:rPr lang="en-US" altLang="ja-JP" dirty="0" smtClean="0"/>
              <a:t>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a:t>
            </a:r>
            <a:r>
              <a:rPr lang="en-US" altLang="ja-JP" dirty="0" smtClean="0"/>
              <a:t>“Hitoshi Morioka-3” </a:t>
            </a:r>
            <a:r>
              <a:rPr lang="en-US" altLang="ja-JP" dirty="0" smtClean="0"/>
              <a:t>tab of 11-</a:t>
            </a:r>
            <a:r>
              <a:rPr lang="en-US" altLang="ja-JP" dirty="0" smtClean="0"/>
              <a:t>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07”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pPr>
              <a:buNone/>
            </a:pPr>
            <a:endParaRPr lang="en-US" altLang="ja-JP" dirty="0" smtClean="0"/>
          </a:p>
          <a:p>
            <a:pPr>
              <a:buNone/>
            </a:pPr>
            <a:endParaRPr lang="en-US" altLang="ja-JP" dirty="0" smtClean="0"/>
          </a:p>
          <a:p>
            <a:r>
              <a:rPr lang="en-US" altLang="ja-JP" dirty="0" smtClean="0"/>
              <a:t>Moved </a:t>
            </a:r>
            <a:r>
              <a:rPr lang="en-US" altLang="ja-JP" dirty="0" smtClean="0"/>
              <a:t>:Lee </a:t>
            </a:r>
            <a:r>
              <a:rPr lang="en-US" altLang="ja-JP" dirty="0" smtClean="0"/>
              <a:t>Armstrong</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a:t>
            </a:r>
            <a:r>
              <a:rPr lang="en-US" altLang="ja-JP" dirty="0" err="1" smtClean="0"/>
              <a:t>Xiafei</a:t>
            </a:r>
            <a:r>
              <a:rPr lang="en-US" altLang="ja-JP" dirty="0" smtClean="0"/>
              <a:t> Wang“ </a:t>
            </a:r>
            <a:r>
              <a:rPr lang="en-US" altLang="ja-JP" dirty="0" smtClean="0"/>
              <a:t>of 11-</a:t>
            </a:r>
            <a:r>
              <a:rPr lang="en-US" altLang="ja-JP" dirty="0" smtClean="0"/>
              <a:t>15-0161r1.</a:t>
            </a:r>
          </a:p>
          <a:p>
            <a:r>
              <a:rPr lang="en-US" altLang="ja-JP" dirty="0" smtClean="0"/>
              <a:t>And instruct editor to incorporate</a:t>
            </a:r>
            <a:r>
              <a:rPr lang="en-US" altLang="ja-JP" dirty="0" smtClean="0"/>
              <a:t> </a:t>
            </a:r>
            <a:r>
              <a:rPr lang="en-US" altLang="ja-JP" dirty="0" smtClean="0"/>
              <a:t>11-15-</a:t>
            </a:r>
            <a:r>
              <a:rPr lang="en-US" altLang="ja-JP" dirty="0" smtClean="0"/>
              <a:t>0160r1 in </a:t>
            </a:r>
            <a:r>
              <a:rPr lang="en-US" altLang="ja-JP" dirty="0" smtClean="0"/>
              <a:t>to the draft.</a:t>
            </a:r>
          </a:p>
          <a:p>
            <a:endParaRPr lang="en-US" altLang="ja-JP" dirty="0" smtClean="0"/>
          </a:p>
          <a:p>
            <a:r>
              <a:rPr lang="en-US" altLang="ja-JP" dirty="0" smtClean="0"/>
              <a:t>Moved </a:t>
            </a:r>
            <a:r>
              <a:rPr lang="en-US" altLang="ja-JP" dirty="0" smtClean="0"/>
              <a:t>:</a:t>
            </a:r>
            <a:r>
              <a:rPr lang="en-US" altLang="ja-JP" dirty="0" err="1" smtClean="0"/>
              <a:t>Xiafei</a:t>
            </a:r>
            <a:r>
              <a:rPr lang="en-US" altLang="ja-JP" dirty="0" smtClean="0"/>
              <a:t> </a:t>
            </a:r>
            <a:r>
              <a:rPr lang="en-US" altLang="ja-JP" dirty="0" smtClean="0"/>
              <a:t>Wang</a:t>
            </a:r>
          </a:p>
          <a:p>
            <a:r>
              <a:rPr lang="en-US" altLang="ja-JP" dirty="0" err="1" smtClean="0"/>
              <a:t>Seconded:Lee</a:t>
            </a:r>
            <a:r>
              <a:rPr lang="en-US" altLang="ja-JP" dirty="0" smtClean="0"/>
              <a:t> Armstrong</a:t>
            </a:r>
          </a:p>
          <a:p>
            <a:r>
              <a:rPr lang="en-US" altLang="ja-JP" dirty="0" smtClean="0"/>
              <a:t>Result y/n/a:</a:t>
            </a:r>
            <a:r>
              <a:rPr lang="en-US" altLang="ja-JP" dirty="0" smtClean="0"/>
              <a:t>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“Dan Harkins“ </a:t>
            </a:r>
            <a:r>
              <a:rPr lang="en-US" altLang="ja-JP" dirty="0" smtClean="0"/>
              <a:t>of 11-</a:t>
            </a:r>
            <a:r>
              <a:rPr lang="en-US" altLang="ja-JP" dirty="0" smtClean="0"/>
              <a:t>15-0147r2.</a:t>
            </a:r>
          </a:p>
          <a:p>
            <a:r>
              <a:rPr lang="en-US" altLang="ja-JP" dirty="0" smtClean="0"/>
              <a:t>And instruct editor to incorporate</a:t>
            </a:r>
            <a:r>
              <a:rPr lang="en-US" altLang="ja-JP" dirty="0" smtClean="0"/>
              <a:t> </a:t>
            </a:r>
            <a:r>
              <a:rPr lang="en-US" altLang="ja-JP" dirty="0" smtClean="0"/>
              <a:t>11-15-</a:t>
            </a:r>
            <a:r>
              <a:rPr lang="en-US" altLang="ja-JP" dirty="0" smtClean="0"/>
              <a:t>0145r1 in </a:t>
            </a:r>
            <a:r>
              <a:rPr lang="en-US" altLang="ja-JP" dirty="0" smtClean="0"/>
              <a:t>to the draft.</a:t>
            </a:r>
          </a:p>
          <a:p>
            <a:endParaRPr lang="en-US" altLang="ja-JP" dirty="0" smtClean="0"/>
          </a:p>
          <a:p>
            <a:r>
              <a:rPr lang="en-US" altLang="ja-JP" dirty="0" smtClean="0"/>
              <a:t>Moved </a:t>
            </a:r>
            <a:r>
              <a:rPr lang="en-US" altLang="ja-JP" dirty="0" smtClean="0"/>
              <a:t>:Dan Harkins</a:t>
            </a:r>
          </a:p>
          <a:p>
            <a:r>
              <a:rPr lang="en-US" altLang="ja-JP" dirty="0" err="1" smtClean="0"/>
              <a:t>Seconded:Peter</a:t>
            </a:r>
            <a:r>
              <a:rPr lang="en-US" altLang="ja-JP" dirty="0" smtClean="0"/>
              <a:t> Yee</a:t>
            </a:r>
          </a:p>
          <a:p>
            <a:r>
              <a:rPr lang="en-US" altLang="ja-JP" dirty="0" smtClean="0"/>
              <a:t>Result y/n/a:</a:t>
            </a:r>
            <a:r>
              <a:rPr lang="en-US" altLang="ja-JP" dirty="0" smtClean="0"/>
              <a:t>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09-editor”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endParaRPr lang="en-US" altLang="ja-JP" dirty="0" smtClean="0"/>
          </a:p>
          <a:p>
            <a:pPr>
              <a:buNone/>
            </a:pPr>
            <a:endParaRPr lang="en-US" altLang="ja-JP" dirty="0" smtClean="0"/>
          </a:p>
          <a:p>
            <a:pPr>
              <a:buNone/>
            </a:pPr>
            <a:endParaRPr lang="en-US" altLang="ja-JP" dirty="0" smtClean="0"/>
          </a:p>
          <a:p>
            <a:r>
              <a:rPr lang="en-US" altLang="ja-JP" dirty="0" smtClean="0"/>
              <a:t>Moved </a:t>
            </a:r>
            <a:r>
              <a:rPr lang="en-US" altLang="ja-JP" dirty="0" smtClean="0"/>
              <a:t>:Lee Armstrong</a:t>
            </a:r>
          </a:p>
          <a:p>
            <a:r>
              <a:rPr lang="en-US" altLang="ja-JP" dirty="0" smtClean="0"/>
              <a:t>Seconded: Rob Sun</a:t>
            </a:r>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“George </a:t>
            </a:r>
            <a:r>
              <a:rPr lang="en-US" altLang="ja-JP" dirty="0" err="1" smtClean="0"/>
              <a:t>Cherian</a:t>
            </a:r>
            <a:r>
              <a:rPr lang="en-US" altLang="ja-JP" dirty="0" smtClean="0"/>
              <a:t>” </a:t>
            </a:r>
            <a:r>
              <a:rPr lang="en-US" altLang="ja-JP" dirty="0" smtClean="0"/>
              <a:t>tab </a:t>
            </a:r>
            <a:r>
              <a:rPr lang="en-US" altLang="ja-JP" dirty="0" smtClean="0"/>
              <a:t>of </a:t>
            </a:r>
            <a:r>
              <a:rPr lang="en-US" altLang="ja-JP" dirty="0" smtClean="0"/>
              <a:t>11</a:t>
            </a:r>
            <a:r>
              <a:rPr lang="en-US" altLang="ja-JP" dirty="0" smtClean="0"/>
              <a:t>-</a:t>
            </a:r>
            <a:r>
              <a:rPr lang="en-US" altLang="ja-JP" dirty="0" smtClean="0"/>
              <a:t>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a:t>
            </a:r>
            <a:r>
              <a:rPr lang="en-US" altLang="ja-JP" dirty="0" smtClean="0"/>
              <a:t>Wang</a:t>
            </a:r>
            <a:endParaRPr lang="en-US" altLang="ja-JP" dirty="0" smtClean="0"/>
          </a:p>
          <a:p>
            <a:pPr>
              <a:tabLst>
                <a:tab pos="5207000" algn="l"/>
              </a:tabLst>
            </a:pPr>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3075</TotalTime>
  <Words>18669</Words>
  <Application>Microsoft Macintosh PowerPoint</Application>
  <PresentationFormat>画面に合わせる (4:3)</PresentationFormat>
  <Paragraphs>2776</Paragraphs>
  <Slides>221</Slides>
  <Notes>22</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221</vt:i4>
      </vt:variant>
    </vt:vector>
  </HeadingPairs>
  <TitlesOfParts>
    <vt:vector size="222"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755</cp:revision>
  <cp:lastPrinted>1998-02-10T13:28:06Z</cp:lastPrinted>
  <dcterms:created xsi:type="dcterms:W3CDTF">2015-01-14T01:01:05Z</dcterms:created>
  <dcterms:modified xsi:type="dcterms:W3CDTF">2015-01-14T23:07:38Z</dcterms:modified>
  <cp:category/>
</cp:coreProperties>
</file>