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198.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Layouts/slideLayout11.xml" ContentType="application/vnd.openxmlformats-officedocument.presentationml.slideLayout+xml"/>
  <Override PartName="/ppt/slides/slide168.xml" ContentType="application/vnd.openxmlformats-officedocument.presentationml.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18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Layouts/slideLayout8.xml" ContentType="application/vnd.openxmlformats-officedocument.presentationml.slideLayout+xml"/>
  <Override PartName="/ppt/slides/slide200.xml" ContentType="application/vnd.openxmlformats-officedocument.presentationml.slide+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s/slide39.xml" ContentType="application/vnd.openxmlformats-officedocument.presentationml.slide+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Layouts/slideLayout4.xml" ContentType="application/vnd.openxmlformats-officedocument.presentationml.slideLayout+xml"/>
  <Override PartName="/ppt/slides/slide37.xml" ContentType="application/vnd.openxmlformats-officedocument.presentationml.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Layouts/slideLayout2.xml" ContentType="application/vnd.openxmlformats-officedocument.presentationml.slideLayout+xml"/>
  <Override PartName="/ppt/slides/slide35.xml" ContentType="application/vnd.openxmlformats-officedocument.presentationml.slide+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theme/theme3.xml" ContentType="application/vnd.openxmlformats-officedocument.theme+xml"/>
  <Override PartName="/ppt/slides/slide159.xml" ContentType="application/vnd.openxmlformats-officedocument.presentationml.slid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19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197.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Layouts/slideLayout10.xml" ContentType="application/vnd.openxmlformats-officedocument.presentationml.slideLayout+xml"/>
  <Override PartName="/ppt/slides/slide167.xml" ContentType="application/vnd.openxmlformats-officedocument.presentationml.slide+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18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Layouts/slideLayout5.xml" ContentType="application/vnd.openxmlformats-officedocument.presentationml.slideLayout+xml"/>
  <Override PartName="/ppt/slides/slide38.xml" ContentType="application/vnd.openxmlformats-officedocument.presentationml.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Layouts/slideLayout3.xml" ContentType="application/vnd.openxmlformats-officedocument.presentationml.slideLayout+xml"/>
  <Override PartName="/ppt/slides/slide36.xml" ContentType="application/vnd.openxmlformats-officedocument.presentationml.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s/slide34.xml" ContentType="application/vnd.openxmlformats-officedocument.presentationml.slide+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theme/theme2.xml" ContentType="application/vnd.openxmlformats-officedocument.theme+xml"/>
  <Override PartName="/ppt/slides/slide158.xml" ContentType="application/vnd.openxmlformats-officedocument.presentationml.slid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08"/>
  </p:notesMasterIdLst>
  <p:handoutMasterIdLst>
    <p:handoutMasterId r:id="rId209"/>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660" r:id="rId203"/>
    <p:sldId id="663" r:id="rId204"/>
    <p:sldId id="665" r:id="rId205"/>
    <p:sldId id="666" r:id="rId206"/>
    <p:sldId id="540" r:id="rId20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282" autoAdjust="0"/>
  </p:normalViewPr>
  <p:slideViewPr>
    <p:cSldViewPr showGuides="1">
      <p:cViewPr>
        <p:scale>
          <a:sx n="66" d="100"/>
          <a:sy n="66" d="100"/>
        </p:scale>
        <p:origin x="-1512" y="-3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notesMaster" Target="notesMasters/notesMaster1.xml"/><Relationship Id="rId209" Type="http://schemas.openxmlformats.org/officeDocument/2006/relationships/handoutMaster" Target="handoutMasters/handoutMaster1.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10" Type="http://schemas.openxmlformats.org/officeDocument/2006/relationships/printerSettings" Target="printerSettings/printerSettings1.bin"/><Relationship Id="rId211" Type="http://schemas.openxmlformats.org/officeDocument/2006/relationships/commentAuthors" Target="commentAuthors.xml"/><Relationship Id="rId212" Type="http://schemas.openxmlformats.org/officeDocument/2006/relationships/presProps" Target="presProps.xml"/><Relationship Id="rId213" Type="http://schemas.openxmlformats.org/officeDocument/2006/relationships/viewProps" Target="viewProp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14" Type="http://schemas.openxmlformats.org/officeDocument/2006/relationships/theme" Target="theme/theme1.xml"/><Relationship Id="rId2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“2015</a:t>
            </a:r>
            <a:r>
              <a:rPr lang="en-US" altLang="ja-JP" dirty="0" smtClean="0"/>
              <a:t>-01-Atlanta-01-</a:t>
            </a:r>
            <a:r>
              <a:rPr lang="en-US" altLang="ja-JP" dirty="0" smtClean="0"/>
              <a:t>editor” </a:t>
            </a:r>
            <a:r>
              <a:rPr lang="en-US" altLang="ja-JP" dirty="0" smtClean="0"/>
              <a:t>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“Hitoshi Morioka” </a:t>
            </a:r>
            <a:r>
              <a:rPr lang="en-US" altLang="ja-JP" dirty="0" smtClean="0"/>
              <a:t>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a:t>
            </a:r>
            <a:r>
              <a:rPr lang="en-US" altLang="ja-JP" dirty="0" err="1" smtClean="0"/>
              <a:t>Xiaofei</a:t>
            </a:r>
            <a:r>
              <a:rPr lang="en-US" altLang="ja-JP" dirty="0" smtClean="0"/>
              <a:t> Wang” </a:t>
            </a:r>
            <a:r>
              <a:rPr lang="en-US" altLang="ja-JP" dirty="0" smtClean="0"/>
              <a:t>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a:t>
            </a:r>
            <a:r>
              <a:rPr lang="en-US" altLang="ja-JP" dirty="0" err="1" smtClean="0"/>
              <a:t>Xiaofei</a:t>
            </a:r>
            <a:r>
              <a:rPr lang="en-US" altLang="ja-JP" dirty="0" smtClean="0"/>
              <a:t> Wang” </a:t>
            </a:r>
            <a:r>
              <a:rPr lang="en-US" altLang="ja-JP" dirty="0" smtClean="0"/>
              <a:t>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a:t>
            </a:r>
            <a:r>
              <a:rPr lang="en-US" altLang="ja-JP" dirty="0" err="1" smtClean="0"/>
              <a:t>Xiaofei</a:t>
            </a:r>
            <a:r>
              <a:rPr lang="en-US" altLang="ja-JP" dirty="0" smtClean="0"/>
              <a:t> Wang” </a:t>
            </a:r>
            <a:r>
              <a:rPr lang="en-US" altLang="ja-JP" dirty="0" smtClean="0"/>
              <a:t>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“Dan Harkins” </a:t>
            </a:r>
            <a:r>
              <a:rPr lang="en-US" altLang="ja-JP" dirty="0" smtClean="0"/>
              <a:t>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“Rob Sun”  </a:t>
            </a:r>
            <a:r>
              <a:rPr lang="en-US" altLang="ja-JP" dirty="0" smtClean="0"/>
              <a:t>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a:t>
            </a:r>
            <a:r>
              <a:rPr lang="en-US" altLang="ja-JP" dirty="0" err="1" smtClean="0"/>
              <a:t>Jarkko</a:t>
            </a:r>
            <a:r>
              <a:rPr lang="en-US" altLang="ja-JP" dirty="0" smtClean="0"/>
              <a:t> </a:t>
            </a:r>
            <a:r>
              <a:rPr lang="en-US" altLang="ja-JP" dirty="0" err="1" smtClean="0"/>
              <a:t>Kneckt</a:t>
            </a:r>
            <a:r>
              <a:rPr lang="en-US" altLang="ja-JP" dirty="0" smtClean="0"/>
              <a:t>” tab </a:t>
            </a:r>
            <a:r>
              <a:rPr lang="en-US" altLang="ja-JP" dirty="0" smtClean="0"/>
              <a:t>of 11-</a:t>
            </a:r>
            <a:r>
              <a:rPr lang="en-US" altLang="ja-JP" dirty="0" smtClean="0"/>
              <a:t>14-1582-02</a:t>
            </a:r>
          </a:p>
          <a:p>
            <a:r>
              <a:rPr lang="en-US" altLang="ja-JP" dirty="0" smtClean="0"/>
              <a:t>And instruct editor to incorporate</a:t>
            </a:r>
            <a:r>
              <a:rPr lang="en-US" altLang="ja-JP" dirty="0" smtClean="0"/>
              <a:t> 11-14</a:t>
            </a:r>
            <a:r>
              <a:rPr lang="en-US" altLang="ja-JP" dirty="0" smtClean="0"/>
              <a:t>-1583-03 </a:t>
            </a:r>
            <a:r>
              <a:rPr lang="en-US" altLang="ja-JP" dirty="0" smtClean="0"/>
              <a:t>in </a:t>
            </a:r>
            <a:r>
              <a:rPr lang="en-US" altLang="ja-JP" dirty="0" smtClean="0"/>
              <a:t>to the draft.</a:t>
            </a:r>
          </a:p>
          <a:p>
            <a:r>
              <a:rPr lang="en-US" altLang="ja-JP" dirty="0" smtClean="0"/>
              <a:t>Moved </a:t>
            </a:r>
            <a:r>
              <a:rPr lang="en-US" altLang="ja-JP" dirty="0" smtClean="0"/>
              <a:t>:</a:t>
            </a:r>
            <a:r>
              <a:rPr lang="en-US" altLang="ja-JP" dirty="0" err="1" smtClean="0"/>
              <a:t>Jarkko</a:t>
            </a:r>
            <a:r>
              <a:rPr lang="en-US" altLang="ja-JP" dirty="0" smtClean="0"/>
              <a:t> </a:t>
            </a:r>
            <a:r>
              <a:rPr lang="en-US" altLang="ja-JP" dirty="0" err="1" smtClean="0"/>
              <a:t>Kneckt</a:t>
            </a:r>
            <a:r>
              <a:rPr lang="en-US" altLang="ja-JP" dirty="0" smtClean="0"/>
              <a:t> </a:t>
            </a:r>
            <a:endParaRPr lang="en-US" altLang="ja-JP" dirty="0" smtClean="0"/>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70840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13-1186r14</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a:t>
            </a:r>
            <a:r>
              <a:rPr lang="en-US" altLang="ja-JP" dirty="0" smtClean="0"/>
              <a:t> comment </a:t>
            </a:r>
            <a:r>
              <a:rPr lang="en-US" altLang="ja-JP" dirty="0" smtClean="0"/>
              <a:t>resolution described in </a:t>
            </a:r>
            <a:r>
              <a:rPr lang="en-US" altLang="ja-JP" dirty="0" smtClean="0"/>
              <a:t>11-15-0054-01 </a:t>
            </a:r>
          </a:p>
          <a:p>
            <a:r>
              <a:rPr lang="en-US" altLang="ja-JP" dirty="0" smtClean="0"/>
              <a:t>And instruct editor to incorporate</a:t>
            </a:r>
            <a:r>
              <a:rPr lang="en-US" altLang="ja-JP" dirty="0" smtClean="0"/>
              <a:t> the changes </a:t>
            </a:r>
            <a:r>
              <a:rPr lang="en-US" altLang="ja-JP" dirty="0" smtClean="0"/>
              <a:t>in </a:t>
            </a:r>
            <a:r>
              <a:rPr lang="en-US" altLang="ja-JP" dirty="0" smtClean="0"/>
              <a:t>to the draft.</a:t>
            </a:r>
          </a:p>
          <a:p>
            <a:r>
              <a:rPr lang="en-US" altLang="ja-JP" dirty="0" smtClean="0"/>
              <a:t>Moved </a:t>
            </a:r>
            <a:r>
              <a:rPr lang="en-US" altLang="ja-JP" dirty="0" smtClean="0"/>
              <a:t>:</a:t>
            </a:r>
            <a:r>
              <a:rPr lang="en-US" altLang="ja-JP" dirty="0" smtClean="0"/>
              <a:t>George </a:t>
            </a:r>
            <a:r>
              <a:rPr lang="en-US" altLang="ja-JP" dirty="0" err="1" smtClean="0"/>
              <a:t>Calcev</a:t>
            </a:r>
            <a:r>
              <a:rPr lang="en-US" altLang="ja-JP" dirty="0" smtClean="0"/>
              <a:t> </a:t>
            </a:r>
            <a:endParaRPr lang="en-US" altLang="ja-JP" dirty="0" smtClean="0"/>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a:t>
            </a:r>
            <a:r>
              <a:rPr lang="en-US" altLang="ja-JP" dirty="0" smtClean="0"/>
              <a:t>the resolutio</a:t>
            </a:r>
            <a:r>
              <a:rPr lang="en-US" altLang="ja-JP" dirty="0" smtClean="0"/>
              <a:t>n for CID 6903,6530 and 6503 as described in </a:t>
            </a:r>
            <a:r>
              <a:rPr lang="en-US" altLang="ja-JP" dirty="0" smtClean="0"/>
              <a:t> “</a:t>
            </a:r>
            <a:r>
              <a:rPr lang="en-US" altLang="ja-JP" dirty="0" err="1" smtClean="0"/>
              <a:t>Santosh</a:t>
            </a:r>
            <a:r>
              <a:rPr lang="en-US" altLang="ja-JP" dirty="0" smtClean="0"/>
              <a:t> Abraham” tab of </a:t>
            </a:r>
            <a:r>
              <a:rPr lang="en-US" altLang="ja-JP" dirty="0" smtClean="0"/>
              <a:t>11-15-</a:t>
            </a:r>
            <a:r>
              <a:rPr lang="en-US" altLang="ja-JP" dirty="0" smtClean="0"/>
              <a:t>0063-01 </a:t>
            </a:r>
          </a:p>
          <a:p>
            <a:r>
              <a:rPr lang="en-US" altLang="ja-JP" dirty="0" smtClean="0"/>
              <a:t>And instruct editor to incorporate 11-15-</a:t>
            </a:r>
            <a:r>
              <a:rPr lang="en-US" altLang="ja-JP" dirty="0" smtClean="0"/>
              <a:t>0062-01 </a:t>
            </a:r>
            <a:r>
              <a:rPr lang="en-US" altLang="ja-JP" dirty="0" smtClean="0"/>
              <a:t>in to the draft.</a:t>
            </a:r>
          </a:p>
          <a:p>
            <a:r>
              <a:rPr lang="en-US" altLang="ja-JP" dirty="0" smtClean="0"/>
              <a:t>Moved </a:t>
            </a:r>
            <a:r>
              <a:rPr lang="en-US" altLang="ja-JP" dirty="0" smtClean="0"/>
              <a:t>:</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a:t>
            </a:r>
            <a:r>
              <a:rPr lang="en-US" altLang="ja-JP" dirty="0" smtClean="0"/>
              <a:t>:7/0/0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a:t>
            </a:r>
            <a:r>
              <a:rPr lang="en-US" altLang="ja-JP" dirty="0" smtClean="0"/>
              <a:t>the resolutio</a:t>
            </a:r>
            <a:r>
              <a:rPr lang="en-US" altLang="ja-JP" dirty="0" smtClean="0"/>
              <a:t>n described in  “</a:t>
            </a:r>
            <a:r>
              <a:rPr lang="en-US" altLang="ja-JP" dirty="0" err="1" smtClean="0"/>
              <a:t>Xiaofei</a:t>
            </a:r>
            <a:r>
              <a:rPr lang="en-US" altLang="ja-JP" dirty="0" smtClean="0"/>
              <a:t> Wang” </a:t>
            </a:r>
            <a:r>
              <a:rPr lang="en-US" altLang="ja-JP" dirty="0" smtClean="0"/>
              <a:t>tab of </a:t>
            </a:r>
            <a:r>
              <a:rPr lang="en-US" altLang="ja-JP" dirty="0" smtClean="0"/>
              <a:t>11-15-</a:t>
            </a:r>
            <a:r>
              <a:rPr lang="en-US" altLang="ja-JP" dirty="0" smtClean="0"/>
              <a:t>0087-01.</a:t>
            </a:r>
          </a:p>
          <a:p>
            <a:r>
              <a:rPr lang="en-US" altLang="ja-JP" dirty="0" smtClean="0"/>
              <a:t>Moved </a:t>
            </a:r>
            <a:r>
              <a:rPr lang="en-US" altLang="ja-JP" dirty="0" smtClean="0"/>
              <a:t>:</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a:t>
            </a:r>
            <a:r>
              <a:rPr lang="en-US" altLang="ja-JP" dirty="0" smtClean="0"/>
              <a:t>: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approve </a:t>
            </a:r>
            <a:r>
              <a:rPr lang="en-US" altLang="ja-JP" dirty="0" smtClean="0"/>
              <a:t>the comment resolutions as contained in the</a:t>
            </a:r>
            <a:r>
              <a:rPr lang="en-US" altLang="ja-JP" dirty="0" smtClean="0"/>
              <a:t> tab “2015-01-Atlanta-04 “ of 11-14-1351r22.</a:t>
            </a:r>
          </a:p>
          <a:p>
            <a:r>
              <a:rPr lang="en-US" altLang="ja-JP" dirty="0" smtClean="0"/>
              <a:t>And instruct the editor to adopt the resulting changes to the </a:t>
            </a:r>
            <a:r>
              <a:rPr lang="en-US" altLang="ja-JP" dirty="0" smtClean="0"/>
              <a:t>draft</a:t>
            </a:r>
            <a:r>
              <a:rPr lang="en-US" altLang="ja-JP" dirty="0" smtClean="0"/>
              <a:t>.</a:t>
            </a:r>
            <a:endParaRPr lang="en-US" altLang="ja-JP" dirty="0" smtClean="0"/>
          </a:p>
          <a:p>
            <a:endParaRPr lang="en-US" altLang="ja-JP" dirty="0" smtClean="0"/>
          </a:p>
          <a:p>
            <a:r>
              <a:rPr lang="en-US" altLang="ja-JP" dirty="0" smtClean="0"/>
              <a:t>Moved </a:t>
            </a:r>
            <a:r>
              <a:rPr lang="en-US" altLang="ja-JP" dirty="0" smtClean="0"/>
              <a:t>:</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a:t>
            </a:r>
            <a:r>
              <a:rPr lang="en-US" altLang="ja-JP" dirty="0" smtClean="0"/>
              <a:t>: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r>
              <a:rPr lang="en-US" altLang="ja-JP" dirty="0" smtClean="0"/>
              <a:t> </a:t>
            </a:r>
            <a:r>
              <a:rPr lang="en-US" altLang="ja-JP" dirty="0" smtClean="0"/>
              <a:t>#</a:t>
            </a:r>
            <a:r>
              <a:rPr lang="en-US" altLang="ja-JP" dirty="0" smtClean="0"/>
              <a:t>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a:t>
            </a:r>
            <a:r>
              <a:rPr lang="en-US" altLang="ja-JP" dirty="0" smtClean="0"/>
              <a:t>the resolutio</a:t>
            </a:r>
            <a:r>
              <a:rPr lang="en-US" altLang="ja-JP" dirty="0" smtClean="0"/>
              <a:t>n described in  “</a:t>
            </a:r>
            <a:r>
              <a:rPr lang="en-US" altLang="ja-JP" dirty="0" err="1" smtClean="0"/>
              <a:t>Xiaofei</a:t>
            </a:r>
            <a:r>
              <a:rPr lang="en-US" altLang="ja-JP" dirty="0" smtClean="0"/>
              <a:t> Wang” </a:t>
            </a:r>
            <a:r>
              <a:rPr lang="en-US" altLang="ja-JP" dirty="0" smtClean="0"/>
              <a:t>tab of </a:t>
            </a:r>
            <a:r>
              <a:rPr lang="en-US" altLang="ja-JP" dirty="0" smtClean="0"/>
              <a:t>11-15-</a:t>
            </a:r>
            <a:r>
              <a:rPr lang="en-US" altLang="ja-JP" dirty="0" smtClean="0"/>
              <a:t>0042-01.</a:t>
            </a:r>
          </a:p>
          <a:p>
            <a:r>
              <a:rPr lang="en-US" altLang="ja-JP" dirty="0" smtClean="0"/>
              <a:t>And instruct editor to incorporate 11-15-</a:t>
            </a:r>
            <a:r>
              <a:rPr lang="en-US" altLang="ja-JP" dirty="0" smtClean="0"/>
              <a:t>0041-</a:t>
            </a:r>
            <a:r>
              <a:rPr lang="en-US" altLang="ja-JP" dirty="0" smtClean="0"/>
              <a:t>01 in to the draft.</a:t>
            </a:r>
          </a:p>
          <a:p>
            <a:r>
              <a:rPr lang="en-US" altLang="ja-JP" dirty="0" smtClean="0"/>
              <a:t>Moved </a:t>
            </a:r>
            <a:r>
              <a:rPr lang="en-US" altLang="ja-JP" dirty="0" smtClean="0"/>
              <a:t>:</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Accept proposed change for CID6784 and set the resolution status “Accept”</a:t>
            </a:r>
            <a:endParaRPr lang="en-US" altLang="ja-JP" dirty="0" smtClean="0"/>
          </a:p>
          <a:p>
            <a:endParaRPr lang="en-US" altLang="ja-JP" dirty="0" smtClean="0"/>
          </a:p>
          <a:p>
            <a:r>
              <a:rPr lang="en-US" altLang="ja-JP" dirty="0" smtClean="0"/>
              <a:t>Moved </a:t>
            </a:r>
            <a:r>
              <a:rPr lang="en-US" altLang="ja-JP" dirty="0" smtClean="0"/>
              <a:t>: </a:t>
            </a:r>
            <a:r>
              <a:rPr lang="en-US" altLang="ja-JP" dirty="0" err="1" smtClean="0"/>
              <a:t>Xiaofei</a:t>
            </a:r>
            <a:r>
              <a:rPr lang="en-US" altLang="ja-JP" dirty="0" smtClean="0"/>
              <a:t> Wang</a:t>
            </a:r>
          </a:p>
          <a:p>
            <a:r>
              <a:rPr lang="en-US" altLang="ja-JP" dirty="0" smtClean="0"/>
              <a:t>Seconded: Lee Armstrong</a:t>
            </a:r>
          </a:p>
          <a:p>
            <a:r>
              <a:rPr lang="en-US" altLang="ja-JP" dirty="0" smtClean="0"/>
              <a:t>Result y/n/a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1749</TotalTime>
  <Words>17589</Words>
  <Application>Microsoft Macintosh PowerPoint</Application>
  <PresentationFormat>画面に合わせる (4:3)</PresentationFormat>
  <Paragraphs>2610</Paragraphs>
  <Slides>206</Slides>
  <Notes>22</Notes>
  <HiddenSlides>185</HiddenSlides>
  <MMClips>0</MMClips>
  <ScaleCrop>false</ScaleCrop>
  <HeadingPairs>
    <vt:vector size="4" baseType="variant">
      <vt:variant>
        <vt:lpstr>デザイン テンプレート</vt:lpstr>
      </vt:variant>
      <vt:variant>
        <vt:i4>1</vt:i4>
      </vt:variant>
      <vt:variant>
        <vt:lpstr>スライド タイトル</vt:lpstr>
      </vt:variant>
      <vt:variant>
        <vt:i4>206</vt:i4>
      </vt:variant>
    </vt:vector>
  </HeadingPairs>
  <TitlesOfParts>
    <vt:vector size="207"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#190</vt:lpstr>
      <vt:lpstr>Motion #191</vt:lpstr>
      <vt:lpstr>Motion #192</vt:lpstr>
      <vt:lpstr>Motion #193</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752</cp:revision>
  <cp:lastPrinted>1998-02-10T13:28:06Z</cp:lastPrinted>
  <dcterms:created xsi:type="dcterms:W3CDTF">2015-01-13T15:42:34Z</dcterms:created>
  <dcterms:modified xsi:type="dcterms:W3CDTF">2015-01-13T22:57:56Z</dcterms:modified>
  <cp:category/>
</cp:coreProperties>
</file>