
<file path=[Content_Types].xml><?xml version="1.0" encoding="utf-8"?>
<Types xmlns="http://schemas.openxmlformats.org/package/2006/content-types">
  <Override PartName="/ppt/slides/slide30.xml" ContentType="application/vnd.openxmlformats-officedocument.presentationml.slide+xml"/>
  <Override PartName="/ppt/slides/slide88.xml" ContentType="application/vnd.openxmlformats-officedocument.presentationml.slide+xml"/>
  <Override PartName="/ppt/slides/slide24.xml" ContentType="application/vnd.openxmlformats-officedocument.presentationml.slide+xml"/>
  <Override PartName="/ppt/slides/slide198.xml" ContentType="application/vnd.openxmlformats-officedocument.presentationml.slide+xml"/>
  <Override PartName="/ppt/slides/slide72.xml" ContentType="application/vnd.openxmlformats-officedocument.presentationml.slide+xml"/>
  <Override PartName="/ppt/slides/slide134.xml" ContentType="application/vnd.openxmlformats-officedocument.presentationml.slide+xml"/>
  <Override PartName="/ppt/slides/slide66.xml" ContentType="application/vnd.openxmlformats-officedocument.presentationml.slide+xml"/>
  <Override PartName="/ppt/slides/slide128.xml" ContentType="application/vnd.openxmlformats-officedocument.presentationml.slide+xml"/>
  <Override PartName="/ppt/slides/slide176.xml" ContentType="application/vnd.openxmlformats-officedocument.presentationml.slide+xml"/>
  <Override PartName="/ppt/slides/slide50.xml" ContentType="application/vnd.openxmlformats-officedocument.presentationml.slide+xml"/>
  <Override PartName="/ppt/slides/slide112.xml" ContentType="application/vnd.openxmlformats-officedocument.presentationml.slide+xml"/>
  <Override PartName="/ppt/slides/slide44.xml" ContentType="application/vnd.openxmlformats-officedocument.presentationml.slide+xml"/>
  <Override PartName="/ppt/slides/slide154.xml" ContentType="application/vnd.openxmlformats-officedocument.presentationml.slide+xml"/>
  <Override PartName="/ppt/slides/slide86.xml" ContentType="application/vnd.openxmlformats-officedocument.presentationml.slide+xml"/>
  <Override PartName="/ppt/slides/slide148.xml" ContentType="application/vnd.openxmlformats-officedocument.presentationml.slide+xml"/>
  <Override PartName="/ppt/slides/slide196.xml" ContentType="application/vnd.openxmlformats-officedocument.presentationml.slide+xml"/>
  <Override PartName="/ppt/slides/slide22.xml" ContentType="application/vnd.openxmlformats-officedocument.presentationml.slide+xml"/>
  <Override PartName="/ppt/slides/slide132.xml" ContentType="application/vnd.openxmlformats-officedocument.presentationml.slide+xml"/>
  <Override PartName="/ppt/slides/slide64.xml" ContentType="application/vnd.openxmlformats-officedocument.presentationml.slide+xml"/>
  <Override PartName="/ppt/slides/slide126.xml" ContentType="application/vnd.openxmlformats-officedocument.presentationml.slide+xml"/>
  <Override PartName="/ppt/slides/slide174.xml" ContentType="application/vnd.openxmlformats-officedocument.presentationml.slide+xml"/>
  <Default Extension="xml" ContentType="application/xml"/>
  <Override PartName="/ppt/slides/slide110.xml" ContentType="application/vnd.openxmlformats-officedocument.presentationml.slide+xml"/>
  <Override PartName="/ppt/slideLayouts/slideLayout11.xml" ContentType="application/vnd.openxmlformats-officedocument.presentationml.slideLayout+xml"/>
  <Override PartName="/ppt/slides/slide168.xml" ContentType="application/vnd.openxmlformats-officedocument.presentationml.slide+xml"/>
  <Override PartName="/ppt/slides/slide42.xml" ContentType="application/vnd.openxmlformats-officedocument.presentationml.slide+xml"/>
  <Override PartName="/ppt/slides/slide152.xml" ContentType="application/vnd.openxmlformats-officedocument.presentationml.slide+xml"/>
  <Override PartName="/ppt/slides/slide146.xml" ContentType="application/vnd.openxmlformats-officedocument.presentationml.slide+xml"/>
  <Override PartName="/ppt/slides/slide84.xml" ContentType="application/vnd.openxmlformats-officedocument.presentationml.slide+xml"/>
  <Override PartName="/ppt/slides/slide194.xml" ContentType="application/vnd.openxmlformats-officedocument.presentationml.slide+xml"/>
  <Override PartName="/ppt/slides/slide20.xml" ContentType="application/vnd.openxmlformats-officedocument.presentationml.slide+xml"/>
  <Override PartName="/ppt/slides/slide130.xml" ContentType="application/vnd.openxmlformats-officedocument.presentationml.slide+xml"/>
  <Override PartName="/ppt/slides/slide188.xml" ContentType="application/vnd.openxmlformats-officedocument.presentationml.slide+xml"/>
  <Override PartName="/ppt/slides/slide62.xml" ContentType="application/vnd.openxmlformats-officedocument.presentationml.slide+xml"/>
  <Override PartName="/ppt/slides/slide124.xml" ContentType="application/vnd.openxmlformats-officedocument.presentationml.slide+xml"/>
  <Override PartName="/ppt/slides/slide172.xml" ContentType="application/vnd.openxmlformats-officedocument.presentationml.slide+xml"/>
  <Override PartName="/ppt/slides/slide166.xml" ContentType="application/vnd.openxmlformats-officedocument.presentationml.slide+xml"/>
  <Override PartName="/ppt/notesSlides/notesSlide21.xml" ContentType="application/vnd.openxmlformats-officedocument.presentationml.notesSlide+xml"/>
  <Override PartName="/ppt/slides/slide40.xml" ContentType="application/vnd.openxmlformats-officedocument.presentationml.slide+xml"/>
  <Override PartName="/ppt/slides/slide102.xml" ContentType="application/vnd.openxmlformats-officedocument.presentationml.slide+xml"/>
  <Override PartName="/ppt/notesSlides/notesSlide7.xml" ContentType="application/vnd.openxmlformats-officedocument.presentationml.notesSlide+xml"/>
  <Override PartName="/ppt/slides/slide9.xml" ContentType="application/vnd.openxmlformats-officedocument.presentationml.slide+xml"/>
  <Override PartName="/ppt/slides/slide150.xml" ContentType="application/vnd.openxmlformats-officedocument.presentationml.slide+xml"/>
  <Override PartName="/ppt/slides/slide82.xml" ContentType="application/vnd.openxmlformats-officedocument.presentationml.slide+xml"/>
  <Override PartName="/ppt/slides/slide144.xml" ContentType="application/vnd.openxmlformats-officedocument.presentationml.slide+xml"/>
  <Override PartName="/ppt/slides/slide186.xml" ContentType="application/vnd.openxmlformats-officedocument.presentationml.slide+xml"/>
  <Override PartName="/docProps/app.xml" ContentType="application/vnd.openxmlformats-officedocument.extended-properties+xml"/>
  <Override PartName="/ppt/slides/slide109.xml" ContentType="application/vnd.openxmlformats-officedocument.presentationml.slide+xml"/>
  <Override PartName="/ppt/slides/slide60.xml" ContentType="application/vnd.openxmlformats-officedocument.presentationml.slide+xml"/>
  <Override PartName="/ppt/slides/slide122.xml" ContentType="application/vnd.openxmlformats-officedocument.presentationml.slide+xml"/>
  <Override PartName="/ppt/slides/slide170.xml" ContentType="application/vnd.openxmlformats-officedocument.presentationml.slide+xml"/>
  <Override PartName="/ppt/slideLayouts/slideLayout8.xml" ContentType="application/vnd.openxmlformats-officedocument.presentationml.slideLayout+xml"/>
  <Override PartName="/ppt/slides/slide164.xml" ContentType="application/vnd.openxmlformats-officedocument.presentationml.slide+xml"/>
  <Override PartName="/ppt/slides/slide100.xml" ContentType="application/vnd.openxmlformats-officedocument.presentationml.slide+xml"/>
  <Override PartName="/ppt/notesSlides/notesSlide5.xml" ContentType="application/vnd.openxmlformats-officedocument.presentationml.notesSlide+xml"/>
  <Override PartName="/ppt/slides/slide7.xml" ContentType="application/vnd.openxmlformats-officedocument.presentationml.slide+xml"/>
  <Override PartName="/ppt/slides/slide19.xml" ContentType="application/vnd.openxmlformats-officedocument.presentationml.slide+xml"/>
  <Override PartName="/ppt/slides/slide129.xml" ContentType="application/vnd.openxmlformats-officedocument.presentationml.slide+xml"/>
  <Override PartName="/ppt/slides/slide80.xml" ContentType="application/vnd.openxmlformats-officedocument.presentationml.slide+xml"/>
  <Override PartName="/ppt/slides/slide142.xml" ContentType="application/vnd.openxmlformats-officedocument.presentationml.slide+xml"/>
  <Override PartName="/ppt/slides/slide184.xml" ContentType="application/vnd.openxmlformats-officedocument.presentationml.slide+xml"/>
  <Override PartName="/ppt/slides/slide107.xml" ContentType="application/vnd.openxmlformats-officedocument.presentationml.slide+xml"/>
  <Override PartName="/ppt/slides/slide120.xml" ContentType="application/vnd.openxmlformats-officedocument.presentationml.slide+xml"/>
  <Override PartName="/ppt/slideMasters/slideMaster1.xml" ContentType="application/vnd.openxmlformats-officedocument.presentationml.slideMaster+xml"/>
  <Override PartName="/ppt/slideLayouts/slideLayout6.xml" ContentType="application/vnd.openxmlformats-officedocument.presentationml.slideLayout+xml"/>
  <Override PartName="/ppt/slides/slide39.xml" ContentType="application/vnd.openxmlformats-officedocument.presentationml.slide+xml"/>
  <Override PartName="/ppt/handoutMasters/handoutMaster1.xml" ContentType="application/vnd.openxmlformats-officedocument.presentationml.handoutMaster+xml"/>
  <Override PartName="/ppt/slides/slide162.xml" ContentType="application/vnd.openxmlformats-officedocument.presentationml.slide+xml"/>
  <Override PartName="/ppt/notesSlides/notesSlide3.xml" ContentType="application/vnd.openxmlformats-officedocument.presentationml.notesSlide+xml"/>
  <Override PartName="/ppt/slides/slide94.xml" ContentType="application/vnd.openxmlformats-officedocument.presentationml.slide+xml"/>
  <Override PartName="/ppt/slides/slide5.xml" ContentType="application/vnd.openxmlformats-officedocument.presentationml.slide+xml"/>
  <Override PartName="/ppt/slides/slide17.xml" ContentType="application/vnd.openxmlformats-officedocument.presentationml.slide+xml"/>
  <Override PartName="/ppt/slides/slide140.xml" ContentType="application/vnd.openxmlformats-officedocument.presentationml.slide+xml"/>
  <Override PartName="/ppt/slides/slide59.xml" ContentType="application/vnd.openxmlformats-officedocument.presentationml.slide+xml"/>
  <Override PartName="/ppt/slides/slide182.xml" ContentType="application/vnd.openxmlformats-officedocument.presentationml.slide+xml"/>
  <Override PartName="/ppt/slides/slide105.xml" ContentType="application/vnd.openxmlformats-officedocument.presentationml.slide+xml"/>
  <Override PartName="/ppt/notesSlides/notesSlide18.xml" ContentType="application/vnd.openxmlformats-officedocument.presentationml.notesSlide+xml"/>
  <Override PartName="/ppt/slideLayouts/slideLayout4.xml" ContentType="application/vnd.openxmlformats-officedocument.presentationml.slideLayout+xml"/>
  <Override PartName="/ppt/slides/slide37.xml" ContentType="application/vnd.openxmlformats-officedocument.presentationml.slide+xml"/>
  <Override PartName="/ppt/slides/slide160.xml" ContentType="application/vnd.openxmlformats-officedocument.presentationml.slide+xml"/>
  <Override PartName="/ppt/slides/slide79.xml" ContentType="application/vnd.openxmlformats-officedocument.presentationml.slide+xml"/>
  <Override PartName="/ppt/slides/slide92.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5.xml" ContentType="application/vnd.openxmlformats-officedocument.presentationml.slide+xml"/>
  <Override PartName="/ppt/slides/slide57.xml" ContentType="application/vnd.openxmlformats-officedocument.presentationml.slide+xml"/>
  <Override PartName="/ppt/slides/slide70.xml" ContentType="application/vnd.openxmlformats-officedocument.presentationml.slide+xml"/>
  <Override PartName="/ppt/slides/slide119.xml" ContentType="application/vnd.openxmlformats-officedocument.presentationml.slide+xml"/>
  <Override PartName="/ppt/slides/slide180.xml" ContentType="application/vnd.openxmlformats-officedocument.presentationml.slide+xml"/>
  <Override PartName="/ppt/notesSlides/notesSlide8.xml" ContentType="application/vnd.openxmlformats-officedocument.presentationml.notesSlide+xml"/>
  <Override PartName="/ppt/slides/slide99.xml" ContentType="application/vnd.openxmlformats-officedocument.presentationml.slide+xml"/>
  <Override PartName="/ppt/notesSlides/notesSlide16.xml" ContentType="application/vnd.openxmlformats-officedocument.presentationml.notesSlide+xml"/>
  <Override PartName="/ppt/slideLayouts/slideLayout2.xml" ContentType="application/vnd.openxmlformats-officedocument.presentationml.slideLayout+xml"/>
  <Override PartName="/ppt/slides/slide35.xml" ContentType="application/vnd.openxmlformats-officedocument.presentationml.slide+xml"/>
  <Override PartName="/ppt/slides/slide29.xml" ContentType="application/vnd.openxmlformats-officedocument.presentationml.slide+xml"/>
  <Override PartName="/ppt/slides/slide77.xml" ContentType="application/vnd.openxmlformats-officedocument.presentationml.slide+xml"/>
  <Override PartName="/ppt/slides/slide90.xml" ContentType="application/vnd.openxmlformats-officedocument.presentationml.slide+xml"/>
  <Override PartName="/ppt/slides/slide139.xml" ContentType="application/vnd.openxmlformats-officedocument.presentationml.slide+xml"/>
  <Override PartName="/ppt/slides/slide1.xml" ContentType="application/vnd.openxmlformats-officedocument.presentationml.slide+xml"/>
  <Override PartName="/ppt/slides/slide13.xml" ContentType="application/vnd.openxmlformats-officedocument.presentationml.slide+xml"/>
  <Override PartName="/ppt/slides/slide117.xml" ContentType="application/vnd.openxmlformats-officedocument.presentationml.slide+xml"/>
  <Override PartName="/ppt/slides/slide55.xml" ContentType="application/vnd.openxmlformats-officedocument.presentationml.slide+xml"/>
  <Override PartName="/ppt/slides/slide49.xml" ContentType="application/vnd.openxmlformats-officedocument.presentationml.slide+xml"/>
  <Override PartName="/ppt/slides/slide97.xml" ContentType="application/vnd.openxmlformats-officedocument.presentationml.slide+xml"/>
  <Override PartName="/ppt/theme/theme3.xml" ContentType="application/vnd.openxmlformats-officedocument.theme+xml"/>
  <Override PartName="/ppt/slides/slide159.xml" ContentType="application/vnd.openxmlformats-officedocument.presentationml.slide+xml"/>
  <Override PartName="/ppt/notesSlides/notesSlide14.xml" ContentType="application/vnd.openxmlformats-officedocument.presentationml.notesSlide+xml"/>
  <Override PartName="/ppt/slides/slide33.xml" ContentType="application/vnd.openxmlformats-officedocument.presentationml.slide+xml"/>
  <Override PartName="/ppt/viewProps.xml" ContentType="application/vnd.openxmlformats-officedocument.presentationml.viewProps+xml"/>
  <Override PartName="/ppt/slides/slide27.xml" ContentType="application/vnd.openxmlformats-officedocument.presentationml.slide+xml"/>
  <Override PartName="/ppt/slides/slide75.xml" ContentType="application/vnd.openxmlformats-officedocument.presentationml.slide+xml"/>
  <Override PartName="/ppt/slides/slide137.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s/slide69.xml" ContentType="application/vnd.openxmlformats-officedocument.presentationml.slide+xml"/>
  <Override PartName="/ppt/slides/slide179.xml" ContentType="application/vnd.openxmlformats-officedocument.presentationml.slide+xml"/>
  <Override PartName="/ppt/slides/slide192.xml" ContentType="application/vnd.openxmlformats-officedocument.presentationml.slide+xml"/>
  <Override PartName="/ppt/slides/slide53.xml" ContentType="application/vnd.openxmlformats-officedocument.presentationml.slide+xml"/>
  <Override PartName="/ppt/slides/slide115.xml" ContentType="application/vnd.openxmlformats-officedocument.presentationml.slide+xml"/>
  <Override PartName="/ppt/slides/slide47.xml" ContentType="application/vnd.openxmlformats-officedocument.presentationml.slide+xml"/>
  <Override PartName="/ppt/slides/slide157.xml" ContentType="application/vnd.openxmlformats-officedocument.presentationml.slide+xml"/>
  <Override PartName="/ppt/theme/theme1.xml" ContentType="application/vnd.openxmlformats-officedocument.theme+xml"/>
  <Override PartName="/ppt/notesSlides/notesSlide12.xml" ContentType="application/vnd.openxmlformats-officedocument.presentationml.notesSlide+xml"/>
  <Override PartName="/ppt/slides/slide31.xml" ContentType="application/vnd.openxmlformats-officedocument.presentationml.slide+xml"/>
  <Override PartName="/ppt/slides/slide89.xml" ContentType="application/vnd.openxmlformats-officedocument.presentationml.slide+xml"/>
  <Override PartName="/ppt/slides/slide199.xml" ContentType="application/vnd.openxmlformats-officedocument.presentationml.slide+xml"/>
  <Override PartName="/ppt/slides/slide25.xml" ContentType="application/vnd.openxmlformats-officedocument.presentationml.slide+xml"/>
  <Override PartName="/ppt/slides/slide73.xml" ContentType="application/vnd.openxmlformats-officedocument.presentationml.slide+xml"/>
  <Override PartName="/ppt/slides/slide135.xml" ContentType="application/vnd.openxmlformats-officedocument.presentationml.slide+xml"/>
  <Override PartName="/ppt/slides/slide67.xml" ContentType="application/vnd.openxmlformats-officedocument.presentationml.slide+xml"/>
  <Override PartName="/ppt/slides/slide177.xml" ContentType="application/vnd.openxmlformats-officedocument.presentationml.slide+xml"/>
  <Override PartName="/ppt/slides/slide190.xml" ContentType="application/vnd.openxmlformats-officedocument.presentationml.slide+xml"/>
  <Override PartName="/ppt/slides/slide51.xml" ContentType="application/vnd.openxmlformats-officedocument.presentationml.slide+xml"/>
  <Override PartName="/ppt/slides/slide113.xml" ContentType="application/vnd.openxmlformats-officedocument.presentationml.slide+xml"/>
  <Override PartName="/ppt/slides/slide45.xml" ContentType="application/vnd.openxmlformats-officedocument.presentationml.slide+xml"/>
  <Override PartName="/ppt/slides/slide155.xml" ContentType="application/vnd.openxmlformats-officedocument.presentationml.slide+xml"/>
  <Override PartName="/ppt/slides/slide87.xml" ContentType="application/vnd.openxmlformats-officedocument.presentationml.slide+xml"/>
  <Override PartName="/ppt/slides/slide149.xml" ContentType="application/vnd.openxmlformats-officedocument.presentationml.slide+xml"/>
  <Override PartName="/ppt/slides/slide23.xml" ContentType="application/vnd.openxmlformats-officedocument.presentationml.slide+xml"/>
  <Override PartName="/ppt/slides/slide197.xml" ContentType="application/vnd.openxmlformats-officedocument.presentationml.slide+xml"/>
  <Override PartName="/ppt/slides/slide133.xml" ContentType="application/vnd.openxmlformats-officedocument.presentationml.slide+xml"/>
  <Override PartName="/ppt/slides/slide127.xml" ContentType="application/vnd.openxmlformats-officedocument.presentationml.slide+xml"/>
  <Override PartName="/ppt/slides/slide65.xml" ContentType="application/vnd.openxmlformats-officedocument.presentationml.slide+xml"/>
  <Override PartName="/ppt/slides/slide175.xml" ContentType="application/vnd.openxmlformats-officedocument.presentationml.slide+xml"/>
  <Override PartName="/ppt/slides/slide111.xml" ContentType="application/vnd.openxmlformats-officedocument.presentationml.slide+xml"/>
  <Override PartName="/ppt/slides/slide169.xml" ContentType="application/vnd.openxmlformats-officedocument.presentationml.slide+xml"/>
  <Override PartName="/ppt/slides/slide43.xml" ContentType="application/vnd.openxmlformats-officedocument.presentationml.slide+xml"/>
  <Override PartName="/ppt/slides/slide153.xml" ContentType="application/vnd.openxmlformats-officedocument.presentationml.slide+xml"/>
  <Override PartName="/ppt/commentAuthors.xml" ContentType="application/vnd.openxmlformats-officedocument.presentationml.commentAuthors+xml"/>
  <Override PartName="/ppt/slides/slide85.xml" ContentType="application/vnd.openxmlformats-officedocument.presentationml.slide+xml"/>
  <Override PartName="/ppt/slides/slide147.xml" ContentType="application/vnd.openxmlformats-officedocument.presentationml.slide+xml"/>
  <Override PartName="/ppt/slides/slide195.xml" ContentType="application/vnd.openxmlformats-officedocument.presentationml.slide+xml"/>
  <Override PartName="/ppt/slides/slide21.xml" ContentType="application/vnd.openxmlformats-officedocument.presentationml.slide+xml"/>
  <Override PartName="/ppt/slides/slide131.xml" ContentType="application/vnd.openxmlformats-officedocument.presentationml.slide+xml"/>
  <Override PartName="/ppt/slides/slide189.xml" ContentType="application/vnd.openxmlformats-officedocument.presentationml.slide+xml"/>
  <Override PartName="/ppt/notesMasters/notesMaster1.xml" ContentType="application/vnd.openxmlformats-officedocument.presentationml.notesMaster+xml"/>
  <Override PartName="/ppt/slides/slide63.xml" ContentType="application/vnd.openxmlformats-officedocument.presentationml.slide+xml"/>
  <Override PartName="/ppt/slides/slide125.xml" ContentType="application/vnd.openxmlformats-officedocument.presentationml.slide+xml"/>
  <Override PartName="/ppt/slides/slide173.xml" ContentType="application/vnd.openxmlformats-officedocument.presentationml.slide+xml"/>
  <Override PartName="/ppt/slideLayouts/slideLayout10.xml" ContentType="application/vnd.openxmlformats-officedocument.presentationml.slideLayout+xml"/>
  <Override PartName="/ppt/slides/slide167.xml" ContentType="application/vnd.openxmlformats-officedocument.presentationml.slide+xml"/>
  <Override PartName="/ppt/notesSlides/notesSlide22.xml" ContentType="application/vnd.openxmlformats-officedocument.presentationml.notesSlide+xml"/>
  <Override PartName="/ppt/slides/slide41.xml" ContentType="application/vnd.openxmlformats-officedocument.presentationml.slide+xml"/>
  <Override PartName="/ppt/slides/slide103.xml" ContentType="application/vnd.openxmlformats-officedocument.presentationml.slide+xml"/>
  <Override PartName="/ppt/presentation.xml" ContentType="application/vnd.openxmlformats-officedocument.presentationml.presentation.main+xml"/>
  <Override PartName="/ppt/slides/slide151.xml" ContentType="application/vnd.openxmlformats-officedocument.presentationml.slide+xml"/>
  <Override PartName="/ppt/slides/slide83.xml" ContentType="application/vnd.openxmlformats-officedocument.presentationml.slide+xml"/>
  <Override PartName="/ppt/slides/slide145.xml" ContentType="application/vnd.openxmlformats-officedocument.presentationml.slide+xml"/>
  <Override PartName="/ppt/slides/slide193.xml" ContentType="application/vnd.openxmlformats-officedocument.presentationml.slide+xml"/>
  <Override PartName="/ppt/slides/slide187.xml" ContentType="application/vnd.openxmlformats-officedocument.presentationml.slide+xml"/>
  <Override PartName="/ppt/slides/slide61.xml" ContentType="application/vnd.openxmlformats-officedocument.presentationml.slide+xml"/>
  <Override PartName="/ppt/slides/slide123.xml" ContentType="application/vnd.openxmlformats-officedocument.presentationml.slide+xml"/>
  <Override PartName="/ppt/slides/slide171.xml" ContentType="application/vnd.openxmlformats-officedocument.presentationml.slide+xml"/>
  <Override PartName="/ppt/slideLayouts/slideLayout9.xml" ContentType="application/vnd.openxmlformats-officedocument.presentationml.slideLayout+xml"/>
  <Override PartName="/ppt/slides/slide165.xml" ContentType="application/vnd.openxmlformats-officedocument.presentationml.slide+xml"/>
  <Override PartName="/ppt/notesSlides/notesSlide20.xml" ContentType="application/vnd.openxmlformats-officedocument.presentationml.notesSlide+xml"/>
  <Override PartName="/ppt/slides/slide101.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81.xml" ContentType="application/vnd.openxmlformats-officedocument.presentationml.slide+xml"/>
  <Override PartName="/ppt/slides/slide143.xml" ContentType="application/vnd.openxmlformats-officedocument.presentationml.slide+xml"/>
  <Override PartName="/ppt/slides/slide185.xml" ContentType="application/vnd.openxmlformats-officedocument.presentationml.slide+xml"/>
  <Override PartName="/ppt/slides/slide108.xml" ContentType="application/vnd.openxmlformats-officedocument.presentationml.slide+xml"/>
  <Override PartName="/ppt/slides/slide121.xml" ContentType="application/vnd.openxmlformats-officedocument.presentationml.slide+xml"/>
  <Override PartName="/ppt/slideLayouts/slideLayout7.xml" ContentType="application/vnd.openxmlformats-officedocument.presentationml.slideLayout+xml"/>
  <Override PartName="/ppt/slides/slide163.xml" ContentType="application/vnd.openxmlformats-officedocument.presentationml.slide+xml"/>
  <Override PartName="/ppt/notesSlides/notesSlide4.xml" ContentType="application/vnd.openxmlformats-officedocument.presentationml.notesSlide+xml"/>
  <Override PartName="/ppt/slides/slide95.xml" ContentType="application/vnd.openxmlformats-officedocument.presentationml.slide+xml"/>
  <Override PartName="/ppt/slides/slide6.xml" ContentType="application/vnd.openxmlformats-officedocument.presentationml.slide+xml"/>
  <Override PartName="/ppt/slides/slide18.xml" ContentType="application/vnd.openxmlformats-officedocument.presentationml.slide+xml"/>
  <Override PartName="/ppt/slides/slide141.xml" ContentType="application/vnd.openxmlformats-officedocument.presentationml.slide+xml"/>
  <Override PartName="/ppt/slides/slide183.xml" ContentType="application/vnd.openxmlformats-officedocument.presentationml.slide+xml"/>
  <Override PartName="/ppt/slides/slide106.xml" ContentType="application/vnd.openxmlformats-officedocument.presentationml.slide+xml"/>
  <Override PartName="/ppt/tableStyles.xml" ContentType="application/vnd.openxmlformats-officedocument.presentationml.tableStyles+xml"/>
  <Override PartName="/ppt/notesSlides/notesSlide19.xml" ContentType="application/vnd.openxmlformats-officedocument.presentationml.notesSlide+xml"/>
  <Override PartName="/ppt/slideLayouts/slideLayout5.xml" ContentType="application/vnd.openxmlformats-officedocument.presentationml.slideLayout+xml"/>
  <Override PartName="/ppt/slides/slide38.xml" ContentType="application/vnd.openxmlformats-officedocument.presentationml.slide+xml"/>
  <Override PartName="/ppt/slides/slide161.xml" ContentType="application/vnd.openxmlformats-officedocument.presentationml.slide+xml"/>
  <Default Extension="bin" ContentType="application/vnd.openxmlformats-officedocument.presentationml.printerSettings"/>
  <Override PartName="/ppt/notesSlides/notesSlide2.xml" ContentType="application/vnd.openxmlformats-officedocument.presentationml.notesSlide+xml"/>
  <Override PartName="/ppt/slides/slide93.xml" ContentType="application/vnd.openxmlformats-officedocument.presentationml.slide+xml"/>
  <Override PartName="/ppt/slides/slide4.xml" ContentType="application/vnd.openxmlformats-officedocument.presentationml.slide+xml"/>
  <Override PartName="/ppt/slides/slide16.xml" ContentType="application/vnd.openxmlformats-officedocument.presentationml.slide+xml"/>
  <Override PartName="/ppt/notesSlides/notesSlide10.xml" ContentType="application/vnd.openxmlformats-officedocument.presentationml.notesSlide+xml"/>
  <Override PartName="/ppt/slides/slide58.xml" ContentType="application/vnd.openxmlformats-officedocument.presentationml.slide+xml"/>
  <Override PartName="/ppt/slides/slide71.xml" ContentType="application/vnd.openxmlformats-officedocument.presentationml.slide+xml"/>
  <Override PartName="/ppt/slides/slide181.xml" ContentType="application/vnd.openxmlformats-officedocument.presentationml.slide+xml"/>
  <Override PartName="/ppt/slides/slide104.xml" ContentType="application/vnd.openxmlformats-officedocument.presentationml.slide+xml"/>
  <Override PartName="/ppt/notesSlides/notesSlide9.xml" ContentType="application/vnd.openxmlformats-officedocument.presentationml.notesSlide+xml"/>
  <Override PartName="/ppt/notesSlides/notesSlide17.xml" ContentType="application/vnd.openxmlformats-officedocument.presentationml.notesSlide+xml"/>
  <Override PartName="/ppt/slideLayouts/slideLayout3.xml" ContentType="application/vnd.openxmlformats-officedocument.presentationml.slideLayout+xml"/>
  <Override PartName="/ppt/slides/slide36.xml" ContentType="application/vnd.openxmlformats-officedocument.presentationml.slide+xml"/>
  <Override PartName="/ppt/slides/slide78.xml" ContentType="application/vnd.openxmlformats-officedocument.presentationml.slide+xml"/>
  <Override PartName="/ppt/slides/slide91.xml" ContentType="application/vnd.openxmlformats-officedocument.presentationml.slide+xml"/>
  <Override PartName="/ppt/slides/slide2.xml" ContentType="application/vnd.openxmlformats-officedocument.presentationml.slide+xml"/>
  <Override PartName="/ppt/slides/slide14.xml" ContentType="application/vnd.openxmlformats-officedocument.presentationml.slide+xml"/>
  <Override PartName="/ppt/slides/slide56.xml" ContentType="application/vnd.openxmlformats-officedocument.presentationml.slide+xml"/>
  <Override PartName="/ppt/slides/slide118.xml" ContentType="application/vnd.openxmlformats-officedocument.presentationml.slide+xml"/>
  <Override PartName="/ppt/slides/slide98.xml" ContentType="application/vnd.openxmlformats-officedocument.presentationml.slide+xml"/>
  <Override PartName="/ppt/notesSlides/notesSlide15.xml" ContentType="application/vnd.openxmlformats-officedocument.presentationml.notesSlide+xml"/>
  <Override PartName="/ppt/slideLayouts/slideLayout1.xml" ContentType="application/vnd.openxmlformats-officedocument.presentationml.slideLayout+xml"/>
  <Override PartName="/ppt/slides/slide34.xml" ContentType="application/vnd.openxmlformats-officedocument.presentationml.slide+xml"/>
  <Override PartName="/ppt/slides/slide28.xml" ContentType="application/vnd.openxmlformats-officedocument.presentationml.slide+xml"/>
  <Override PartName="/ppt/slides/slide76.xml" ContentType="application/vnd.openxmlformats-officedocument.presentationml.slide+xml"/>
  <Override PartName="/ppt/slides/slide138.xml" ContentType="application/vnd.openxmlformats-officedocument.presentationml.slide+xml"/>
  <Default Extension="png" ContentType="image/png"/>
  <Override PartName="/ppt/slides/slide12.xml" ContentType="application/vnd.openxmlformats-officedocument.presentationml.slide+xml"/>
  <Override PartName="/ppt/slides/slide54.xml" ContentType="application/vnd.openxmlformats-officedocument.presentationml.slide+xml"/>
  <Override PartName="/ppt/slides/slide116.xml" ContentType="application/vnd.openxmlformats-officedocument.presentationml.slide+xml"/>
  <Default Extension="rels" ContentType="application/vnd.openxmlformats-package.relationships+xml"/>
  <Override PartName="/ppt/slides/slide48.xml" ContentType="application/vnd.openxmlformats-officedocument.presentationml.slide+xml"/>
  <Override PartName="/ppt/slides/slide96.xml" ContentType="application/vnd.openxmlformats-officedocument.presentationml.slide+xml"/>
  <Override PartName="/ppt/theme/theme2.xml" ContentType="application/vnd.openxmlformats-officedocument.theme+xml"/>
  <Override PartName="/ppt/slides/slide158.xml" ContentType="application/vnd.openxmlformats-officedocument.presentationml.slide+xml"/>
  <Override PartName="/ppt/notesSlides/notesSlide13.xml" ContentType="application/vnd.openxmlformats-officedocument.presentationml.notesSlide+xml"/>
  <Override PartName="/ppt/slides/slide32.xml" ContentType="application/vnd.openxmlformats-officedocument.presentationml.slide+xml"/>
  <Override PartName="/ppt/slides/slide26.xml" ContentType="application/vnd.openxmlformats-officedocument.presentationml.slide+xml"/>
  <Override PartName="/ppt/slides/slide136.xml" ContentType="application/vnd.openxmlformats-officedocument.presentationml.slide+xml"/>
  <Override PartName="/ppt/slides/slide74.xml" ContentType="application/vnd.openxmlformats-officedocument.presentationml.slide+xml"/>
  <Override PartName="/ppt/slides/slide10.xml" ContentType="application/vnd.openxmlformats-officedocument.presentationml.slide+xml"/>
  <Override PartName="/ppt/slides/slide68.xml" ContentType="application/vnd.openxmlformats-officedocument.presentationml.slide+xml"/>
  <Override PartName="/ppt/slides/slide178.xml" ContentType="application/vnd.openxmlformats-officedocument.presentationml.slide+xml"/>
  <Override PartName="/ppt/slides/slide191.xml" ContentType="application/vnd.openxmlformats-officedocument.presentationml.slide+xml"/>
  <Override PartName="/ppt/slides/slide52.xml" ContentType="application/vnd.openxmlformats-officedocument.presentationml.slide+xml"/>
  <Override PartName="/ppt/slides/slide114.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s/slide156.xml" ContentType="application/vnd.openxmlformats-officedocument.presentationml.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201"/>
  </p:notesMasterIdLst>
  <p:handoutMasterIdLst>
    <p:handoutMasterId r:id="rId202"/>
  </p:handoutMasterIdLst>
  <p:sldIdLst>
    <p:sldId id="269" r:id="rId2"/>
    <p:sldId id="257" r:id="rId3"/>
    <p:sldId id="435" r:id="rId4"/>
    <p:sldId id="436" r:id="rId5"/>
    <p:sldId id="437" r:id="rId6"/>
    <p:sldId id="438" r:id="rId7"/>
    <p:sldId id="439" r:id="rId8"/>
    <p:sldId id="442" r:id="rId9"/>
    <p:sldId id="443" r:id="rId10"/>
    <p:sldId id="441" r:id="rId11"/>
    <p:sldId id="444" r:id="rId12"/>
    <p:sldId id="445" r:id="rId13"/>
    <p:sldId id="446" r:id="rId14"/>
    <p:sldId id="448" r:id="rId15"/>
    <p:sldId id="449" r:id="rId16"/>
    <p:sldId id="450" r:id="rId17"/>
    <p:sldId id="451" r:id="rId18"/>
    <p:sldId id="452" r:id="rId19"/>
    <p:sldId id="453" r:id="rId20"/>
    <p:sldId id="454" r:id="rId21"/>
    <p:sldId id="455" r:id="rId22"/>
    <p:sldId id="456" r:id="rId23"/>
    <p:sldId id="447" r:id="rId24"/>
    <p:sldId id="457" r:id="rId25"/>
    <p:sldId id="458" r:id="rId26"/>
    <p:sldId id="459" r:id="rId27"/>
    <p:sldId id="460" r:id="rId28"/>
    <p:sldId id="461" r:id="rId29"/>
    <p:sldId id="462" r:id="rId30"/>
    <p:sldId id="463" r:id="rId31"/>
    <p:sldId id="464" r:id="rId32"/>
    <p:sldId id="465" r:id="rId33"/>
    <p:sldId id="467" r:id="rId34"/>
    <p:sldId id="468" r:id="rId35"/>
    <p:sldId id="469" r:id="rId36"/>
    <p:sldId id="470" r:id="rId37"/>
    <p:sldId id="471" r:id="rId38"/>
    <p:sldId id="466" r:id="rId39"/>
    <p:sldId id="472" r:id="rId40"/>
    <p:sldId id="473" r:id="rId41"/>
    <p:sldId id="478" r:id="rId42"/>
    <p:sldId id="479" r:id="rId43"/>
    <p:sldId id="480" r:id="rId44"/>
    <p:sldId id="481" r:id="rId45"/>
    <p:sldId id="482" r:id="rId46"/>
    <p:sldId id="483" r:id="rId47"/>
    <p:sldId id="485" r:id="rId48"/>
    <p:sldId id="484" r:id="rId49"/>
    <p:sldId id="486" r:id="rId50"/>
    <p:sldId id="488" r:id="rId51"/>
    <p:sldId id="490" r:id="rId52"/>
    <p:sldId id="489" r:id="rId53"/>
    <p:sldId id="492" r:id="rId54"/>
    <p:sldId id="494" r:id="rId55"/>
    <p:sldId id="493" r:id="rId56"/>
    <p:sldId id="496" r:id="rId57"/>
    <p:sldId id="497" r:id="rId58"/>
    <p:sldId id="498" r:id="rId59"/>
    <p:sldId id="495" r:id="rId60"/>
    <p:sldId id="475" r:id="rId61"/>
    <p:sldId id="499" r:id="rId62"/>
    <p:sldId id="500" r:id="rId63"/>
    <p:sldId id="501" r:id="rId64"/>
    <p:sldId id="502" r:id="rId65"/>
    <p:sldId id="505" r:id="rId66"/>
    <p:sldId id="503" r:id="rId67"/>
    <p:sldId id="504" r:id="rId68"/>
    <p:sldId id="507" r:id="rId69"/>
    <p:sldId id="506" r:id="rId70"/>
    <p:sldId id="508" r:id="rId71"/>
    <p:sldId id="510" r:id="rId72"/>
    <p:sldId id="509" r:id="rId73"/>
    <p:sldId id="511" r:id="rId74"/>
    <p:sldId id="514" r:id="rId75"/>
    <p:sldId id="516" r:id="rId76"/>
    <p:sldId id="512" r:id="rId77"/>
    <p:sldId id="513" r:id="rId78"/>
    <p:sldId id="517" r:id="rId79"/>
    <p:sldId id="518" r:id="rId80"/>
    <p:sldId id="519" r:id="rId81"/>
    <p:sldId id="520" r:id="rId82"/>
    <p:sldId id="521" r:id="rId83"/>
    <p:sldId id="524" r:id="rId84"/>
    <p:sldId id="527" r:id="rId85"/>
    <p:sldId id="528" r:id="rId86"/>
    <p:sldId id="523" r:id="rId87"/>
    <p:sldId id="529" r:id="rId88"/>
    <p:sldId id="531" r:id="rId89"/>
    <p:sldId id="536" r:id="rId90"/>
    <p:sldId id="537" r:id="rId91"/>
    <p:sldId id="538" r:id="rId92"/>
    <p:sldId id="541" r:id="rId93"/>
    <p:sldId id="542" r:id="rId94"/>
    <p:sldId id="543" r:id="rId95"/>
    <p:sldId id="544" r:id="rId96"/>
    <p:sldId id="545" r:id="rId97"/>
    <p:sldId id="546" r:id="rId98"/>
    <p:sldId id="535" r:id="rId99"/>
    <p:sldId id="549" r:id="rId100"/>
    <p:sldId id="547" r:id="rId101"/>
    <p:sldId id="551" r:id="rId102"/>
    <p:sldId id="552" r:id="rId103"/>
    <p:sldId id="553" r:id="rId104"/>
    <p:sldId id="554" r:id="rId105"/>
    <p:sldId id="555" r:id="rId106"/>
    <p:sldId id="556" r:id="rId107"/>
    <p:sldId id="557" r:id="rId108"/>
    <p:sldId id="550" r:id="rId109"/>
    <p:sldId id="558" r:id="rId110"/>
    <p:sldId id="559" r:id="rId111"/>
    <p:sldId id="561" r:id="rId112"/>
    <p:sldId id="560" r:id="rId113"/>
    <p:sldId id="562" r:id="rId114"/>
    <p:sldId id="563" r:id="rId115"/>
    <p:sldId id="564" r:id="rId116"/>
    <p:sldId id="566" r:id="rId117"/>
    <p:sldId id="567" r:id="rId118"/>
    <p:sldId id="568" r:id="rId119"/>
    <p:sldId id="569" r:id="rId120"/>
    <p:sldId id="570" r:id="rId121"/>
    <p:sldId id="571" r:id="rId122"/>
    <p:sldId id="572" r:id="rId123"/>
    <p:sldId id="573" r:id="rId124"/>
    <p:sldId id="574" r:id="rId125"/>
    <p:sldId id="575" r:id="rId126"/>
    <p:sldId id="576" r:id="rId127"/>
    <p:sldId id="577" r:id="rId128"/>
    <p:sldId id="565" r:id="rId129"/>
    <p:sldId id="578" r:id="rId130"/>
    <p:sldId id="579" r:id="rId131"/>
    <p:sldId id="581" r:id="rId132"/>
    <p:sldId id="583" r:id="rId133"/>
    <p:sldId id="582" r:id="rId134"/>
    <p:sldId id="584" r:id="rId135"/>
    <p:sldId id="585" r:id="rId136"/>
    <p:sldId id="588" r:id="rId137"/>
    <p:sldId id="589" r:id="rId138"/>
    <p:sldId id="590" r:id="rId139"/>
    <p:sldId id="591" r:id="rId140"/>
    <p:sldId id="592" r:id="rId141"/>
    <p:sldId id="586" r:id="rId142"/>
    <p:sldId id="593" r:id="rId143"/>
    <p:sldId id="595" r:id="rId144"/>
    <p:sldId id="596" r:id="rId145"/>
    <p:sldId id="597" r:id="rId146"/>
    <p:sldId id="598" r:id="rId147"/>
    <p:sldId id="600" r:id="rId148"/>
    <p:sldId id="599" r:id="rId149"/>
    <p:sldId id="614" r:id="rId150"/>
    <p:sldId id="603" r:id="rId151"/>
    <p:sldId id="601" r:id="rId152"/>
    <p:sldId id="602" r:id="rId153"/>
    <p:sldId id="605" r:id="rId154"/>
    <p:sldId id="606" r:id="rId155"/>
    <p:sldId id="607" r:id="rId156"/>
    <p:sldId id="608" r:id="rId157"/>
    <p:sldId id="610" r:id="rId158"/>
    <p:sldId id="613" r:id="rId159"/>
    <p:sldId id="615" r:id="rId160"/>
    <p:sldId id="616" r:id="rId161"/>
    <p:sldId id="617" r:id="rId162"/>
    <p:sldId id="618" r:id="rId163"/>
    <p:sldId id="619" r:id="rId164"/>
    <p:sldId id="621" r:id="rId165"/>
    <p:sldId id="622" r:id="rId166"/>
    <p:sldId id="623" r:id="rId167"/>
    <p:sldId id="625" r:id="rId168"/>
    <p:sldId id="626" r:id="rId169"/>
    <p:sldId id="627" r:id="rId170"/>
    <p:sldId id="631" r:id="rId171"/>
    <p:sldId id="629" r:id="rId172"/>
    <p:sldId id="632" r:id="rId173"/>
    <p:sldId id="630" r:id="rId174"/>
    <p:sldId id="633" r:id="rId175"/>
    <p:sldId id="620" r:id="rId176"/>
    <p:sldId id="634" r:id="rId177"/>
    <p:sldId id="635" r:id="rId178"/>
    <p:sldId id="636" r:id="rId179"/>
    <p:sldId id="637" r:id="rId180"/>
    <p:sldId id="638" r:id="rId181"/>
    <p:sldId id="639" r:id="rId182"/>
    <p:sldId id="640" r:id="rId183"/>
    <p:sldId id="641" r:id="rId184"/>
    <p:sldId id="642" r:id="rId185"/>
    <p:sldId id="643" r:id="rId186"/>
    <p:sldId id="645" r:id="rId187"/>
    <p:sldId id="644" r:id="rId188"/>
    <p:sldId id="646" r:id="rId189"/>
    <p:sldId id="647" r:id="rId190"/>
    <p:sldId id="648" r:id="rId191"/>
    <p:sldId id="649" r:id="rId192"/>
    <p:sldId id="650" r:id="rId193"/>
    <p:sldId id="651" r:id="rId194"/>
    <p:sldId id="652" r:id="rId195"/>
    <p:sldId id="653" r:id="rId196"/>
    <p:sldId id="654" r:id="rId197"/>
    <p:sldId id="655" r:id="rId198"/>
    <p:sldId id="656" r:id="rId199"/>
    <p:sldId id="540" r:id="rId20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テーマ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テーマ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4476" autoAdjust="0"/>
    <p:restoredTop sz="86282" autoAdjust="0"/>
  </p:normalViewPr>
  <p:slideViewPr>
    <p:cSldViewPr showGuides="1">
      <p:cViewPr>
        <p:scale>
          <a:sx n="66" d="100"/>
          <a:sy n="66" d="100"/>
        </p:scale>
        <p:origin x="-2064" y="-384"/>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75" d="100"/>
        <a:sy n="75" d="100"/>
      </p:scale>
      <p:origin x="0" y="25328"/>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142" Type="http://schemas.openxmlformats.org/officeDocument/2006/relationships/slide" Target="slides/slide141.xml"/><Relationship Id="rId143" Type="http://schemas.openxmlformats.org/officeDocument/2006/relationships/slide" Target="slides/slide142.xml"/><Relationship Id="rId144" Type="http://schemas.openxmlformats.org/officeDocument/2006/relationships/slide" Target="slides/slide143.xml"/><Relationship Id="rId145" Type="http://schemas.openxmlformats.org/officeDocument/2006/relationships/slide" Target="slides/slide144.xml"/><Relationship Id="rId146" Type="http://schemas.openxmlformats.org/officeDocument/2006/relationships/slide" Target="slides/slide145.xml"/><Relationship Id="rId147" Type="http://schemas.openxmlformats.org/officeDocument/2006/relationships/slide" Target="slides/slide146.xml"/><Relationship Id="rId148" Type="http://schemas.openxmlformats.org/officeDocument/2006/relationships/slide" Target="slides/slide147.xml"/><Relationship Id="rId149" Type="http://schemas.openxmlformats.org/officeDocument/2006/relationships/slide" Target="slides/slide148.xml"/><Relationship Id="rId180" Type="http://schemas.openxmlformats.org/officeDocument/2006/relationships/slide" Target="slides/slide179.xml"/><Relationship Id="rId181" Type="http://schemas.openxmlformats.org/officeDocument/2006/relationships/slide" Target="slides/slide180.xml"/><Relationship Id="rId182" Type="http://schemas.openxmlformats.org/officeDocument/2006/relationships/slide" Target="slides/slide181.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83" Type="http://schemas.openxmlformats.org/officeDocument/2006/relationships/slide" Target="slides/slide182.xml"/><Relationship Id="rId184" Type="http://schemas.openxmlformats.org/officeDocument/2006/relationships/slide" Target="slides/slide183.xml"/><Relationship Id="rId185" Type="http://schemas.openxmlformats.org/officeDocument/2006/relationships/slide" Target="slides/slide184.xml"/><Relationship Id="rId186" Type="http://schemas.openxmlformats.org/officeDocument/2006/relationships/slide" Target="slides/slide185.xml"/><Relationship Id="rId187" Type="http://schemas.openxmlformats.org/officeDocument/2006/relationships/slide" Target="slides/slide186.xml"/><Relationship Id="rId188" Type="http://schemas.openxmlformats.org/officeDocument/2006/relationships/slide" Target="slides/slide187.xml"/><Relationship Id="rId189" Type="http://schemas.openxmlformats.org/officeDocument/2006/relationships/slide" Target="slides/slide18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 Id="rId110" Type="http://schemas.openxmlformats.org/officeDocument/2006/relationships/slide" Target="slides/slide109.xml"/><Relationship Id="rId111" Type="http://schemas.openxmlformats.org/officeDocument/2006/relationships/slide" Target="slides/slide110.xml"/><Relationship Id="rId112" Type="http://schemas.openxmlformats.org/officeDocument/2006/relationships/slide" Target="slides/slide111.xml"/><Relationship Id="rId113" Type="http://schemas.openxmlformats.org/officeDocument/2006/relationships/slide" Target="slides/slide112.xml"/><Relationship Id="rId114" Type="http://schemas.openxmlformats.org/officeDocument/2006/relationships/slide" Target="slides/slide113.xml"/><Relationship Id="rId115" Type="http://schemas.openxmlformats.org/officeDocument/2006/relationships/slide" Target="slides/slide114.xml"/><Relationship Id="rId116" Type="http://schemas.openxmlformats.org/officeDocument/2006/relationships/slide" Target="slides/slide115.xml"/><Relationship Id="rId117" Type="http://schemas.openxmlformats.org/officeDocument/2006/relationships/slide" Target="slides/slide116.xml"/><Relationship Id="rId118" Type="http://schemas.openxmlformats.org/officeDocument/2006/relationships/slide" Target="slides/slide117.xml"/><Relationship Id="rId119" Type="http://schemas.openxmlformats.org/officeDocument/2006/relationships/slide" Target="slides/slide118.xml"/><Relationship Id="rId150" Type="http://schemas.openxmlformats.org/officeDocument/2006/relationships/slide" Target="slides/slide149.xml"/><Relationship Id="rId151" Type="http://schemas.openxmlformats.org/officeDocument/2006/relationships/slide" Target="slides/slide150.xml"/><Relationship Id="rId152" Type="http://schemas.openxmlformats.org/officeDocument/2006/relationships/slide" Target="slides/slide15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53" Type="http://schemas.openxmlformats.org/officeDocument/2006/relationships/slide" Target="slides/slide152.xml"/><Relationship Id="rId154" Type="http://schemas.openxmlformats.org/officeDocument/2006/relationships/slide" Target="slides/slide153.xml"/><Relationship Id="rId155" Type="http://schemas.openxmlformats.org/officeDocument/2006/relationships/slide" Target="slides/slide154.xml"/><Relationship Id="rId156" Type="http://schemas.openxmlformats.org/officeDocument/2006/relationships/slide" Target="slides/slide155.xml"/><Relationship Id="rId157" Type="http://schemas.openxmlformats.org/officeDocument/2006/relationships/slide" Target="slides/slide156.xml"/><Relationship Id="rId158" Type="http://schemas.openxmlformats.org/officeDocument/2006/relationships/slide" Target="slides/slide157.xml"/><Relationship Id="rId159" Type="http://schemas.openxmlformats.org/officeDocument/2006/relationships/slide" Target="slides/slide158.xml"/><Relationship Id="rId190" Type="http://schemas.openxmlformats.org/officeDocument/2006/relationships/slide" Target="slides/slide189.xml"/><Relationship Id="rId191" Type="http://schemas.openxmlformats.org/officeDocument/2006/relationships/slide" Target="slides/slide190.xml"/><Relationship Id="rId192" Type="http://schemas.openxmlformats.org/officeDocument/2006/relationships/slide" Target="slides/slide191.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193" Type="http://schemas.openxmlformats.org/officeDocument/2006/relationships/slide" Target="slides/slide192.xml"/><Relationship Id="rId194" Type="http://schemas.openxmlformats.org/officeDocument/2006/relationships/slide" Target="slides/slide193.xml"/><Relationship Id="rId195" Type="http://schemas.openxmlformats.org/officeDocument/2006/relationships/slide" Target="slides/slide194.xml"/><Relationship Id="rId196" Type="http://schemas.openxmlformats.org/officeDocument/2006/relationships/slide" Target="slides/slide195.xml"/><Relationship Id="rId197" Type="http://schemas.openxmlformats.org/officeDocument/2006/relationships/slide" Target="slides/slide196.xml"/><Relationship Id="rId198" Type="http://schemas.openxmlformats.org/officeDocument/2006/relationships/slide" Target="slides/slide197.xml"/><Relationship Id="rId199" Type="http://schemas.openxmlformats.org/officeDocument/2006/relationships/slide" Target="slides/slide198.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120" Type="http://schemas.openxmlformats.org/officeDocument/2006/relationships/slide" Target="slides/slide119.xml"/><Relationship Id="rId121" Type="http://schemas.openxmlformats.org/officeDocument/2006/relationships/slide" Target="slides/slide120.xml"/><Relationship Id="rId122" Type="http://schemas.openxmlformats.org/officeDocument/2006/relationships/slide" Target="slides/slide121.xml"/><Relationship Id="rId123" Type="http://schemas.openxmlformats.org/officeDocument/2006/relationships/slide" Target="slides/slide122.xml"/><Relationship Id="rId124" Type="http://schemas.openxmlformats.org/officeDocument/2006/relationships/slide" Target="slides/slide123.xml"/><Relationship Id="rId125" Type="http://schemas.openxmlformats.org/officeDocument/2006/relationships/slide" Target="slides/slide124.xml"/><Relationship Id="rId126" Type="http://schemas.openxmlformats.org/officeDocument/2006/relationships/slide" Target="slides/slide125.xml"/><Relationship Id="rId127" Type="http://schemas.openxmlformats.org/officeDocument/2006/relationships/slide" Target="slides/slide126.xml"/><Relationship Id="rId128" Type="http://schemas.openxmlformats.org/officeDocument/2006/relationships/slide" Target="slides/slide127.xml"/><Relationship Id="rId129" Type="http://schemas.openxmlformats.org/officeDocument/2006/relationships/slide" Target="slides/slide128.xml"/><Relationship Id="rId160" Type="http://schemas.openxmlformats.org/officeDocument/2006/relationships/slide" Target="slides/slide159.xml"/><Relationship Id="rId161" Type="http://schemas.openxmlformats.org/officeDocument/2006/relationships/slide" Target="slides/slide160.xml"/><Relationship Id="rId162" Type="http://schemas.openxmlformats.org/officeDocument/2006/relationships/slide" Target="slides/slide16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63" Type="http://schemas.openxmlformats.org/officeDocument/2006/relationships/slide" Target="slides/slide162.xml"/><Relationship Id="rId164" Type="http://schemas.openxmlformats.org/officeDocument/2006/relationships/slide" Target="slides/slide163.xml"/><Relationship Id="rId165" Type="http://schemas.openxmlformats.org/officeDocument/2006/relationships/slide" Target="slides/slide164.xml"/><Relationship Id="rId166" Type="http://schemas.openxmlformats.org/officeDocument/2006/relationships/slide" Target="slides/slide165.xml"/><Relationship Id="rId167" Type="http://schemas.openxmlformats.org/officeDocument/2006/relationships/slide" Target="slides/slide166.xml"/><Relationship Id="rId168" Type="http://schemas.openxmlformats.org/officeDocument/2006/relationships/slide" Target="slides/slide167.xml"/><Relationship Id="rId169" Type="http://schemas.openxmlformats.org/officeDocument/2006/relationships/slide" Target="slides/slide168.xml"/><Relationship Id="rId200" Type="http://schemas.openxmlformats.org/officeDocument/2006/relationships/slide" Target="slides/slide199.xml"/><Relationship Id="rId201" Type="http://schemas.openxmlformats.org/officeDocument/2006/relationships/notesMaster" Target="notesMasters/notesMaster1.xml"/><Relationship Id="rId202" Type="http://schemas.openxmlformats.org/officeDocument/2006/relationships/handoutMaster" Target="handoutMasters/handoutMaster1.xml"/><Relationship Id="rId203" Type="http://schemas.openxmlformats.org/officeDocument/2006/relationships/printerSettings" Target="printerSettings/printerSettings1.bin"/><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204" Type="http://schemas.openxmlformats.org/officeDocument/2006/relationships/commentAuthors" Target="commentAuthors.xml"/><Relationship Id="rId205" Type="http://schemas.openxmlformats.org/officeDocument/2006/relationships/presProps" Target="presProps.xml"/><Relationship Id="rId206" Type="http://schemas.openxmlformats.org/officeDocument/2006/relationships/viewProps" Target="viewProps.xml"/><Relationship Id="rId207" Type="http://schemas.openxmlformats.org/officeDocument/2006/relationships/theme" Target="theme/theme1.xml"/><Relationship Id="rId208" Type="http://schemas.openxmlformats.org/officeDocument/2006/relationships/tableStyles" Target="tableStyles.xml"/><Relationship Id="rId130" Type="http://schemas.openxmlformats.org/officeDocument/2006/relationships/slide" Target="slides/slide129.xml"/><Relationship Id="rId131" Type="http://schemas.openxmlformats.org/officeDocument/2006/relationships/slide" Target="slides/slide130.xml"/><Relationship Id="rId132" Type="http://schemas.openxmlformats.org/officeDocument/2006/relationships/slide" Target="slides/slide131.xml"/><Relationship Id="rId133" Type="http://schemas.openxmlformats.org/officeDocument/2006/relationships/slide" Target="slides/slide132.xml"/><Relationship Id="rId134" Type="http://schemas.openxmlformats.org/officeDocument/2006/relationships/slide" Target="slides/slide133.xml"/><Relationship Id="rId135" Type="http://schemas.openxmlformats.org/officeDocument/2006/relationships/slide" Target="slides/slide134.xml"/><Relationship Id="rId136" Type="http://schemas.openxmlformats.org/officeDocument/2006/relationships/slide" Target="slides/slide135.xml"/><Relationship Id="rId137" Type="http://schemas.openxmlformats.org/officeDocument/2006/relationships/slide" Target="slides/slide136.xml"/><Relationship Id="rId138" Type="http://schemas.openxmlformats.org/officeDocument/2006/relationships/slide" Target="slides/slide137.xml"/><Relationship Id="rId139" Type="http://schemas.openxmlformats.org/officeDocument/2006/relationships/slide" Target="slides/slide138.xml"/><Relationship Id="rId170" Type="http://schemas.openxmlformats.org/officeDocument/2006/relationships/slide" Target="slides/slide169.xml"/><Relationship Id="rId171" Type="http://schemas.openxmlformats.org/officeDocument/2006/relationships/slide" Target="slides/slide170.xml"/><Relationship Id="rId172" Type="http://schemas.openxmlformats.org/officeDocument/2006/relationships/slide" Target="slides/slide171.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173" Type="http://schemas.openxmlformats.org/officeDocument/2006/relationships/slide" Target="slides/slide172.xml"/><Relationship Id="rId174" Type="http://schemas.openxmlformats.org/officeDocument/2006/relationships/slide" Target="slides/slide173.xml"/><Relationship Id="rId175" Type="http://schemas.openxmlformats.org/officeDocument/2006/relationships/slide" Target="slides/slide174.xml"/><Relationship Id="rId176" Type="http://schemas.openxmlformats.org/officeDocument/2006/relationships/slide" Target="slides/slide175.xml"/><Relationship Id="rId177" Type="http://schemas.openxmlformats.org/officeDocument/2006/relationships/slide" Target="slides/slide176.xml"/><Relationship Id="rId178" Type="http://schemas.openxmlformats.org/officeDocument/2006/relationships/slide" Target="slides/slide177.xml"/><Relationship Id="rId179" Type="http://schemas.openxmlformats.org/officeDocument/2006/relationships/slide" Target="slides/slide17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100" Type="http://schemas.openxmlformats.org/officeDocument/2006/relationships/slide" Target="slides/slide99.xml"/><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slide" Target="slides/slide102.xml"/><Relationship Id="rId104" Type="http://schemas.openxmlformats.org/officeDocument/2006/relationships/slide" Target="slides/slide103.xml"/><Relationship Id="rId105" Type="http://schemas.openxmlformats.org/officeDocument/2006/relationships/slide" Target="slides/slide104.xml"/><Relationship Id="rId106" Type="http://schemas.openxmlformats.org/officeDocument/2006/relationships/slide" Target="slides/slide105.xml"/><Relationship Id="rId107" Type="http://schemas.openxmlformats.org/officeDocument/2006/relationships/slide" Target="slides/slide106.xml"/><Relationship Id="rId108" Type="http://schemas.openxmlformats.org/officeDocument/2006/relationships/slide" Target="slides/slide107.xml"/><Relationship Id="rId109" Type="http://schemas.openxmlformats.org/officeDocument/2006/relationships/slide" Target="slides/slide108.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40" Type="http://schemas.openxmlformats.org/officeDocument/2006/relationships/slide" Target="slides/slide139.xml"/><Relationship Id="rId141" Type="http://schemas.openxmlformats.org/officeDocument/2006/relationships/slide" Target="slides/slide1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2.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3.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4.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5.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6.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5.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7.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6.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dirty="0">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73</a:t>
            </a:fld>
            <a:endParaRPr lang="en-US" altLang="ja-JP"/>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135</a:t>
            </a:fld>
            <a:endParaRPr lang="en-US" altLang="ja-JP"/>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145</a:t>
            </a:fld>
            <a:endParaRPr lang="en-US" altLang="ja-JP"/>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152</a:t>
            </a:fld>
            <a:endParaRPr lang="en-US" altLang="ja-JP"/>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153</a:t>
            </a:fld>
            <a:endParaRPr lang="en-US" altLang="ja-JP"/>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154</a:t>
            </a:fld>
            <a:endParaRPr lang="en-US" altLang="ja-JP"/>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155</a:t>
            </a:fld>
            <a:endParaRPr lang="en-US" altLang="ja-JP"/>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156</a:t>
            </a:fld>
            <a:endParaRPr lang="en-US" altLang="ja-JP"/>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175</a:t>
            </a:fld>
            <a:endParaRPr lang="en-US" altLang="ja-JP"/>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176</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dirty="0">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177</a:t>
            </a:fld>
            <a:endParaRPr lang="en-US" altLang="ja-JP"/>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4001570309"/>
      </p:ext>
    </p:extLst>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197</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44</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45</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48</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55</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59</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70</a:t>
            </a:fld>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72</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
        <p:nvSpPr>
          <p:cNvPr id="8" name="テキスト ボックス 7"/>
          <p:cNvSpPr txBox="1"/>
          <p:nvPr userDrawn="1"/>
        </p:nvSpPr>
        <p:spPr>
          <a:xfrm>
            <a:off x="1016000" y="6553200"/>
            <a:ext cx="184666" cy="276999"/>
          </a:xfrm>
          <a:prstGeom prst="rect">
            <a:avLst/>
          </a:prstGeom>
          <a:noFill/>
        </p:spPr>
        <p:txBody>
          <a:bodyPr wrap="none" rtlCol="0">
            <a:spAutoFit/>
          </a:bodyPr>
          <a:lstStyle/>
          <a:p>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89774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dirty="0" smtClean="0"/>
              <a:t>Jan-2015</a:t>
            </a:r>
            <a:endParaRPr lang="en-US" dirty="0"/>
          </a:p>
        </p:txBody>
      </p:sp>
      <p:sp>
        <p:nvSpPr>
          <p:cNvPr id="1029" name="Rectangle 5"/>
          <p:cNvSpPr>
            <a:spLocks noGrp="1" noChangeArrowheads="1"/>
          </p:cNvSpPr>
          <p:nvPr>
            <p:ph type="ftr" sz="quarter" idx="3"/>
          </p:nvPr>
        </p:nvSpPr>
        <p:spPr bwMode="auto">
          <a:xfrm>
            <a:off x="6000786" y="6475413"/>
            <a:ext cx="254313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508698" y="332601"/>
            <a:ext cx="293680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802.11-13-</a:t>
            </a:r>
            <a:r>
              <a:rPr lang="en-US" altLang="ja-JP" sz="1800" b="1" dirty="0" smtClean="0"/>
              <a:t>1186r14</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userDrawn="1"/>
        </p:nvSpPr>
        <p:spPr bwMode="auto">
          <a:xfrm>
            <a:off x="685800" y="6475413"/>
            <a:ext cx="71834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Submission</a:t>
            </a:r>
            <a:endParaRPr lang="en-US" dirty="0">
              <a:latin typeface="Times New Roman" pitchFamily="18" charset="0"/>
            </a:endParaRPr>
          </a:p>
        </p:txBody>
      </p:sp>
      <p:sp>
        <p:nvSpPr>
          <p:cNvPr id="1034"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4/11-14-1505-00-00ai-resolution-for-several-cids.docx" TargetMode="Externa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29729"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 KDTI)</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 Motions </a:t>
            </a:r>
            <a:r>
              <a:rPr lang="en-US" altLang="ja-JP" smtClean="0">
                <a:ea typeface="ＭＳ Ｐゴシック" pitchFamily="-84" charset="-128"/>
                <a:cs typeface="ＭＳ Ｐゴシック" pitchFamily="-84" charset="-128"/>
              </a:rPr>
              <a:t>for comment </a:t>
            </a:r>
            <a:r>
              <a:rPr lang="en-US" altLang="ja-JP" dirty="0" smtClean="0">
                <a:ea typeface="ＭＳ Ｐゴシック" pitchFamily="-84" charset="-128"/>
                <a:cs typeface="ＭＳ Ｐゴシック" pitchFamily="-84" charset="-128"/>
              </a:rPr>
              <a:t>resolution</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2013-11-16</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1000" y="3429000"/>
          <a:ext cx="8450897" cy="2738392"/>
        </p:xfrm>
        <a:graphic>
          <a:graphicData uri="http://schemas.openxmlformats.org/drawingml/2006/table">
            <a:tbl>
              <a:tblPr/>
              <a:tblGrid>
                <a:gridCol w="1230312"/>
                <a:gridCol w="2092325"/>
                <a:gridCol w="2189163"/>
                <a:gridCol w="1303337"/>
                <a:gridCol w="1635760"/>
              </a:tblGrid>
              <a:tr h="40721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Koden</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Techno Info </a:t>
                      </a: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K.k</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&gt;</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1"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Marc Emmelmann</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SELF</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Berlin, Germany</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+49 177 213 12 05</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err="1" smtClean="0">
                          <a:ln>
                            <a:noFill/>
                          </a:ln>
                          <a:solidFill>
                            <a:schemeClr val="tx1"/>
                          </a:solidFill>
                          <a:effectLst/>
                          <a:latin typeface="Times New Roman" pitchFamily="-84" charset="0"/>
                          <a:ea typeface="ＭＳ 明朝" pitchFamily="-84" charset="-128"/>
                          <a:cs typeface="ＭＳ 明朝" pitchFamily="-84" charset="-128"/>
                        </a:rPr>
                        <a:t>emmelmann@ieee.org</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accept the resolutions for comments shown in the “2013-09-Nanjing-01” tab of 11-13/1076r3 .</a:t>
            </a:r>
          </a:p>
          <a:p>
            <a:r>
              <a:rPr lang="en-US" altLang="ja-JP" dirty="0" smtClean="0"/>
              <a:t>Moved:  Lee Armstrong</a:t>
            </a:r>
          </a:p>
          <a:p>
            <a:r>
              <a:rPr lang="en-US" altLang="ja-JP" dirty="0" smtClean="0"/>
              <a:t>Seconded: Lei Wang</a:t>
            </a:r>
            <a:endParaRPr lang="en-GB" dirty="0" smtClean="0"/>
          </a:p>
          <a:p>
            <a:endParaRPr lang="ja-JP" altLang="en-US" dirty="0" smtClean="0"/>
          </a:p>
          <a:p>
            <a:r>
              <a:rPr lang="en-GB" dirty="0" smtClean="0"/>
              <a:t>Yes: _14____;  </a:t>
            </a:r>
          </a:p>
          <a:p>
            <a:r>
              <a:rPr lang="en-GB" dirty="0" smtClean="0"/>
              <a:t>No: ___0___;  </a:t>
            </a:r>
          </a:p>
          <a:p>
            <a:r>
              <a:rPr lang="en-GB" dirty="0" smtClean="0"/>
              <a:t>Abstain:______0_____</a:t>
            </a:r>
          </a:p>
          <a:p>
            <a:r>
              <a:rPr lang="en-GB" dirty="0" smtClean="0"/>
              <a:t>Passes</a:t>
            </a:r>
          </a:p>
          <a:p>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a:t>
            </a:fld>
            <a:endParaRPr lang="en-US" altLang="ja-JP"/>
          </a:p>
        </p:txBody>
      </p:sp>
    </p:spTree>
  </p:cSld>
  <p:clrMapOvr>
    <a:masterClrMapping/>
  </p:clrMapOv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 94</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11-14/739r3,  11-14/740r3, 11-14/741r3, and 11-14/931r1</a:t>
            </a:r>
          </a:p>
          <a:p>
            <a:pPr lvl="1"/>
            <a:r>
              <a:rPr lang="en-US" dirty="0" smtClean="0"/>
              <a:t>And instruct the Editor to incorporate the resulting changes as shown in the those documents.</a:t>
            </a:r>
          </a:p>
          <a:p>
            <a:endParaRPr lang="en-US" dirty="0" smtClean="0"/>
          </a:p>
          <a:p>
            <a:r>
              <a:rPr lang="en-US" dirty="0" smtClean="0"/>
              <a:t>Moved: </a:t>
            </a:r>
            <a:r>
              <a:rPr lang="en-US" dirty="0" err="1" smtClean="0"/>
              <a:t>Jeongki</a:t>
            </a:r>
            <a:r>
              <a:rPr lang="en-US" dirty="0" smtClean="0"/>
              <a:t> Kim	Second: Stuart Kerry</a:t>
            </a:r>
          </a:p>
          <a:p>
            <a:r>
              <a:rPr lang="en-US" dirty="0" smtClean="0"/>
              <a:t>Y/N/A:  9/0/4</a:t>
            </a:r>
          </a:p>
          <a:p>
            <a:endParaRPr lang="en-US" dirty="0" smtClean="0"/>
          </a:p>
          <a:p>
            <a:r>
              <a:rPr lang="en-US" dirty="0" smtClean="0"/>
              <a:t>Motion passes.</a:t>
            </a:r>
          </a:p>
          <a:p>
            <a:endParaRPr lang="en-US" dirty="0" smtClean="0"/>
          </a:p>
          <a:p>
            <a:endParaRPr lang="en-US"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100</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16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Should the </a:t>
            </a:r>
            <a:r>
              <a:rPr lang="en-US" dirty="0" err="1" smtClean="0"/>
              <a:t>TGai</a:t>
            </a:r>
            <a:r>
              <a:rPr lang="en-US" dirty="0" smtClean="0"/>
              <a:t> draft contain the following statement:</a:t>
            </a:r>
          </a:p>
          <a:p>
            <a:pPr lvl="1"/>
            <a:r>
              <a:rPr lang="en-US" dirty="0" smtClean="0"/>
              <a:t>A FILS STA shall be a </a:t>
            </a:r>
            <a:r>
              <a:rPr lang="en-US" dirty="0" err="1" smtClean="0"/>
              <a:t>QoS</a:t>
            </a:r>
            <a:r>
              <a:rPr lang="en-US" dirty="0" smtClean="0"/>
              <a:t> STA</a:t>
            </a:r>
          </a:p>
          <a:p>
            <a:pPr lvl="1"/>
            <a:endParaRPr lang="en-US" dirty="0" smtClean="0"/>
          </a:p>
          <a:p>
            <a:pPr lvl="1"/>
            <a:endParaRPr lang="en-US" dirty="0" smtClean="0"/>
          </a:p>
          <a:p>
            <a:r>
              <a:rPr lang="en-US" dirty="0" smtClean="0"/>
              <a:t>Yes  -- 5</a:t>
            </a:r>
          </a:p>
          <a:p>
            <a:r>
              <a:rPr lang="en-US" dirty="0" smtClean="0"/>
              <a:t>No -- 7</a:t>
            </a:r>
          </a:p>
          <a:p>
            <a:r>
              <a:rPr lang="en-US" dirty="0" smtClean="0"/>
              <a:t>Abstain -- 4</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101</a:t>
            </a:fld>
            <a:endParaRPr lang="en-US" altLang="ja-JP"/>
          </a:p>
        </p:txBody>
      </p:sp>
    </p:spTree>
  </p:cSld>
  <p:clrMapOvr>
    <a:masterClrMapping/>
  </p:clrMapOvr>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11-14/939r0</a:t>
            </a:r>
          </a:p>
          <a:p>
            <a:pPr lvl="1"/>
            <a:r>
              <a:rPr lang="en-US" dirty="0" smtClean="0"/>
              <a:t>And instruct the Editor to incorporate the resulting changes as shown in the the document.</a:t>
            </a:r>
          </a:p>
          <a:p>
            <a:pPr lvl="1"/>
            <a:endParaRPr lang="en-US" dirty="0" smtClean="0"/>
          </a:p>
          <a:p>
            <a:r>
              <a:rPr lang="en-US" dirty="0" smtClean="0"/>
              <a:t>Moved: Jae </a:t>
            </a:r>
            <a:r>
              <a:rPr lang="en-US" dirty="0" err="1" smtClean="0"/>
              <a:t>Seung</a:t>
            </a:r>
            <a:r>
              <a:rPr lang="en-US" dirty="0" smtClean="0"/>
              <a:t> Lee	Second: </a:t>
            </a:r>
            <a:r>
              <a:rPr lang="en-US" dirty="0" err="1" smtClean="0"/>
              <a:t>Santosh</a:t>
            </a:r>
            <a:r>
              <a:rPr lang="en-US" dirty="0" smtClean="0"/>
              <a:t> A.</a:t>
            </a:r>
          </a:p>
          <a:p>
            <a:endParaRPr lang="en-US" dirty="0" smtClean="0"/>
          </a:p>
          <a:p>
            <a:r>
              <a:rPr lang="en-US" dirty="0" smtClean="0"/>
              <a:t>Y/N/A:  10/0/4</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102</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17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103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#96</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as show in “Dan Harkins” Tab of  11-14/790r4</a:t>
            </a:r>
          </a:p>
          <a:p>
            <a:pPr lvl="1"/>
            <a:r>
              <a:rPr lang="en-US" altLang="ja-JP" dirty="0" smtClean="0"/>
              <a:t>and instruct the editor to incorporate the changes shown in </a:t>
            </a:r>
            <a:r>
              <a:rPr lang="en-US" dirty="0" smtClean="0"/>
              <a:t>11-14/823r2, 11-14/824r2,  and 11-14/825r3 </a:t>
            </a:r>
            <a:r>
              <a:rPr lang="en-US" altLang="ja-JP" dirty="0" smtClean="0"/>
              <a:t>into the draft.</a:t>
            </a:r>
          </a:p>
          <a:p>
            <a:r>
              <a:rPr lang="en-US" altLang="ja-JP" dirty="0" smtClean="0"/>
              <a:t>Moved: Dan Harkins		Second: </a:t>
            </a:r>
            <a:r>
              <a:rPr lang="en-US" altLang="ja-JP" dirty="0" err="1" smtClean="0"/>
              <a:t>Jouni</a:t>
            </a:r>
            <a:endParaRPr lang="en-US" altLang="ja-JP" dirty="0" smtClean="0"/>
          </a:p>
          <a:p>
            <a:r>
              <a:rPr lang="en-US" altLang="ja-JP" dirty="0" smtClean="0"/>
              <a:t>Yes: 10		No: 	0	Abstain: 0</a:t>
            </a:r>
          </a:p>
          <a:p>
            <a:endParaRPr lang="en-US" altLang="ja-JP" dirty="0" smtClean="0"/>
          </a:p>
          <a:p>
            <a:r>
              <a:rPr lang="en-US" altLang="ja-JP" dirty="0" smtClean="0"/>
              <a:t>Motion passes.</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104</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#97</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accept the following resolution for CID “4088”</a:t>
            </a:r>
          </a:p>
          <a:p>
            <a:pPr lvl="2"/>
            <a:r>
              <a:rPr lang="en-US" altLang="ja-JP" dirty="0" smtClean="0"/>
              <a:t>“REVISED:  editor to adopt 11-14/841r1”</a:t>
            </a:r>
          </a:p>
          <a:p>
            <a:pPr lvl="1"/>
            <a:r>
              <a:rPr lang="en-US" altLang="ja-JP" dirty="0" smtClean="0"/>
              <a:t>and instruct the editor to incorporate the changes shown in </a:t>
            </a:r>
            <a:r>
              <a:rPr lang="en-US" dirty="0" smtClean="0"/>
              <a:t>11-14/841r1 </a:t>
            </a:r>
            <a:r>
              <a:rPr lang="en-US" altLang="ja-JP" dirty="0" smtClean="0"/>
              <a:t>into the draft.</a:t>
            </a:r>
          </a:p>
          <a:p>
            <a:r>
              <a:rPr lang="en-US" altLang="ja-JP" dirty="0" smtClean="0"/>
              <a:t>Moved: George </a:t>
            </a:r>
            <a:r>
              <a:rPr lang="en-US" altLang="ja-JP" dirty="0" err="1" smtClean="0"/>
              <a:t>Cherian</a:t>
            </a:r>
            <a:r>
              <a:rPr lang="en-US" altLang="ja-JP" dirty="0" smtClean="0"/>
              <a:t>		Second: </a:t>
            </a:r>
            <a:r>
              <a:rPr lang="en-US" altLang="ja-JP" dirty="0" err="1" smtClean="0"/>
              <a:t>Jouni</a:t>
            </a:r>
            <a:endParaRPr lang="en-US" altLang="ja-JP" dirty="0" smtClean="0"/>
          </a:p>
          <a:p>
            <a:r>
              <a:rPr lang="en-US" altLang="ja-JP" dirty="0" smtClean="0"/>
              <a:t>Yes: 6		No: 	0	Abstain: 3</a:t>
            </a:r>
          </a:p>
          <a:p>
            <a:endParaRPr lang="en-US" altLang="ja-JP" dirty="0" smtClean="0"/>
          </a:p>
          <a:p>
            <a:r>
              <a:rPr lang="en-US" altLang="ja-JP" dirty="0" smtClean="0"/>
              <a:t>Motion passes.</a:t>
            </a:r>
          </a:p>
          <a:p>
            <a:endParaRPr lang="en-US" altLang="ja-JP" dirty="0" smtClean="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in the “Ready” tab of 11-14/770r4</a:t>
            </a:r>
          </a:p>
          <a:p>
            <a:pPr lvl="1"/>
            <a:endParaRPr lang="en-US" dirty="0" smtClean="0"/>
          </a:p>
          <a:p>
            <a:r>
              <a:rPr lang="en-US" dirty="0" smtClean="0"/>
              <a:t>Moved: Hitoshi		Second: Lee</a:t>
            </a:r>
          </a:p>
          <a:p>
            <a:endParaRPr lang="en-US" dirty="0" smtClean="0"/>
          </a:p>
          <a:p>
            <a:r>
              <a:rPr lang="en-US" dirty="0" smtClean="0"/>
              <a:t>Y/N/A:  7/0/0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105</a:t>
            </a:fld>
            <a:endParaRPr lang="en-US" altLang="ja-JP"/>
          </a:p>
        </p:txBody>
      </p:sp>
      <p:sp>
        <p:nvSpPr>
          <p:cNvPr id="7" name="Textfeld 6"/>
          <p:cNvSpPr txBox="1"/>
          <p:nvPr/>
        </p:nvSpPr>
        <p:spPr>
          <a:xfrm>
            <a:off x="304800" y="5939135"/>
            <a:ext cx="4114800" cy="461665"/>
          </a:xfrm>
          <a:prstGeom prst="rect">
            <a:avLst/>
          </a:prstGeom>
          <a:noFill/>
        </p:spPr>
        <p:txBody>
          <a:bodyPr wrap="square" rtlCol="0">
            <a:spAutoFit/>
          </a:bodyPr>
          <a:lstStyle/>
          <a:p>
            <a:r>
              <a:rPr lang="en-US" dirty="0" smtClean="0"/>
              <a:t>Note to Editor: this changes the </a:t>
            </a:r>
            <a:r>
              <a:rPr lang="en-US" dirty="0" err="1" smtClean="0"/>
              <a:t>resoluton</a:t>
            </a:r>
            <a:r>
              <a:rPr lang="en-US" dirty="0" smtClean="0"/>
              <a:t> for CID 4713 to accept.</a:t>
            </a:r>
            <a:endParaRPr lang="en-US" dirty="0"/>
          </a:p>
        </p:txBody>
      </p:sp>
      <p:sp>
        <p:nvSpPr>
          <p:cNvPr id="8" name="Rechteck 7"/>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19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10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#99</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11-14/944r1 fixing editorial remedies</a:t>
            </a:r>
          </a:p>
          <a:p>
            <a:pPr lvl="1"/>
            <a:r>
              <a:rPr lang="en-US" dirty="0" smtClean="0"/>
              <a:t>And instruct the Editor to incorporate the shown changes in the draft.</a:t>
            </a:r>
          </a:p>
          <a:p>
            <a:pPr lvl="1"/>
            <a:endParaRPr lang="en-US" dirty="0" smtClean="0"/>
          </a:p>
          <a:p>
            <a:r>
              <a:rPr lang="en-US" dirty="0" smtClean="0"/>
              <a:t>Moved: Hitoshi		Second:  Lee</a:t>
            </a:r>
          </a:p>
          <a:p>
            <a:endParaRPr lang="en-US" dirty="0" smtClean="0"/>
          </a:p>
          <a:p>
            <a:r>
              <a:rPr lang="en-US" dirty="0" smtClean="0"/>
              <a:t>Y/N/A:  9/0/0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106</a:t>
            </a:fld>
            <a:endParaRPr lang="en-US" altLang="ja-JP"/>
          </a:p>
        </p:txBody>
      </p:sp>
    </p:spTree>
  </p:cSld>
  <p:clrMapOvr>
    <a:masterClrMapping/>
  </p:clrMapOvr>
  <p:transition/>
</p:sld>
</file>

<file path=ppt/slides/slide10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#100</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following resolution for CID 5142  “REVISED:  adopt changes as shown in 11-14/950r2”</a:t>
            </a:r>
          </a:p>
          <a:p>
            <a:pPr lvl="1"/>
            <a:r>
              <a:rPr lang="en-US" dirty="0" smtClean="0"/>
              <a:t>And instruct the editor to incorporate 11-14/950r2 into the draft.</a:t>
            </a:r>
          </a:p>
          <a:p>
            <a:pPr lvl="1"/>
            <a:endParaRPr lang="en-US" dirty="0" smtClean="0"/>
          </a:p>
          <a:p>
            <a:r>
              <a:rPr lang="en-US" dirty="0" smtClean="0"/>
              <a:t>Moved: Hitoshi		Second: Lee</a:t>
            </a:r>
          </a:p>
          <a:p>
            <a:r>
              <a:rPr lang="en-US" dirty="0" smtClean="0"/>
              <a:t>Y/N/A:	9/0/2</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107</a:t>
            </a:fld>
            <a:endParaRPr lang="en-US" altLang="ja-JP"/>
          </a:p>
        </p:txBody>
      </p:sp>
    </p:spTree>
  </p:cSld>
  <p:clrMapOvr>
    <a:masterClrMapping/>
  </p:clrMapOvr>
  <p:transition/>
</p:sld>
</file>

<file path=ppt/slides/slide10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 101</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for the following CIDs as shown in the “Joe </a:t>
            </a:r>
            <a:r>
              <a:rPr lang="en-US" dirty="0" err="1" smtClean="0"/>
              <a:t>Kwak</a:t>
            </a:r>
            <a:r>
              <a:rPr lang="en-US" dirty="0" smtClean="0"/>
              <a:t>” tab of 11-14/834</a:t>
            </a:r>
            <a:r>
              <a:rPr lang="en-US" b="1" dirty="0" smtClean="0"/>
              <a:t>r3</a:t>
            </a:r>
            <a:r>
              <a:rPr lang="en-US" dirty="0" smtClean="0"/>
              <a:t>: </a:t>
            </a:r>
            <a:r>
              <a:rPr lang="de-DE" dirty="0" smtClean="0"/>
              <a:t>CID 4028, 4619, 5110, 4999, 4881, 4006, 4620  </a:t>
            </a:r>
            <a:endParaRPr lang="en-US" dirty="0" smtClean="0"/>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9/0/1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108</a:t>
            </a:fld>
            <a:endParaRPr lang="en-US" altLang="ja-JP"/>
          </a:p>
        </p:txBody>
      </p:sp>
      <p:sp>
        <p:nvSpPr>
          <p:cNvPr id="8" name="Rechteck 7"/>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20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1066800"/>
          </a:xfrm>
        </p:spPr>
        <p:txBody>
          <a:bodyPr/>
          <a:lstStyle/>
          <a:p>
            <a:r>
              <a:rPr lang="en-US" dirty="0" smtClean="0"/>
              <a:t>Motion #102</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Resolve CID 4234 as “REJECT: Proposed changes add no value”</a:t>
            </a:r>
          </a:p>
          <a:p>
            <a:pPr lvl="1"/>
            <a:endParaRPr lang="en-US" dirty="0" smtClean="0"/>
          </a:p>
          <a:p>
            <a:r>
              <a:rPr lang="en-US" dirty="0" smtClean="0"/>
              <a:t>Moved: Dan	Second: Peter</a:t>
            </a:r>
          </a:p>
          <a:p>
            <a:endParaRPr lang="en-US" dirty="0" smtClean="0"/>
          </a:p>
          <a:p>
            <a:r>
              <a:rPr lang="en-US" dirty="0" smtClean="0"/>
              <a:t>Y/N/A:  4/3/4</a:t>
            </a:r>
          </a:p>
          <a:p>
            <a:endParaRPr lang="en-US" dirty="0" smtClean="0"/>
          </a:p>
          <a:p>
            <a:r>
              <a:rPr lang="en-US" dirty="0" smtClean="0"/>
              <a:t>Motion </a:t>
            </a:r>
            <a:r>
              <a:rPr lang="en-US" dirty="0" smtClean="0">
                <a:solidFill>
                  <a:srgbClr val="FF0000"/>
                </a:solidFill>
              </a:rPr>
              <a:t>fails</a:t>
            </a:r>
            <a:r>
              <a:rPr lang="en-US" dirty="0" smtClean="0"/>
              <a:t>.</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109</a:t>
            </a:fld>
            <a:endParaRPr lang="en-US" altLang="ja-JP"/>
          </a:p>
        </p:txBody>
      </p:sp>
    </p:spTree>
  </p:cSld>
  <p:clrMapOvr>
    <a:masterClrMapping/>
  </p:clrMapOvr>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#9</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fontScale="92500" lnSpcReduction="20000"/>
          </a:bodyPr>
          <a:lstStyle/>
          <a:p>
            <a:r>
              <a:rPr lang="en-US" altLang="ja-JP" dirty="0" smtClean="0"/>
              <a:t>Move to</a:t>
            </a:r>
          </a:p>
          <a:p>
            <a:pPr lvl="1"/>
            <a:r>
              <a:rPr lang="en-US" altLang="ja-JP" dirty="0" smtClean="0"/>
              <a:t>accept the resolution shown in 11-13-1206r3 for CIDs </a:t>
            </a:r>
            <a:r>
              <a:rPr lang="en-GB" dirty="0" smtClean="0"/>
              <a:t>2762, 3197, 2908, 2304, 2466, 2467, 3198, 2710, 3044, 2807, 3349, 3371, 3129, 3310, 3312, 3313, 3199, 3350, 3351, 3372, 3373, 2014, 2763, 2506, 3131, 3293, 3314, 2759, 2764, 3200, 2401, 2909, 3201, 2408 and 3113.</a:t>
            </a:r>
            <a:r>
              <a:rPr lang="ja-JP" altLang="en-US" dirty="0" smtClean="0"/>
              <a:t> </a:t>
            </a:r>
            <a:endParaRPr lang="en-US" altLang="ja-JP" dirty="0" smtClean="0"/>
          </a:p>
          <a:p>
            <a:pPr lvl="1"/>
            <a:r>
              <a:rPr lang="en-US" altLang="ja-JP" dirty="0" smtClean="0">
                <a:solidFill>
                  <a:srgbClr val="000000"/>
                </a:solidFill>
              </a:rPr>
              <a:t>adopt text changes to the draft 1.0 as given in </a:t>
            </a:r>
            <a:r>
              <a:rPr lang="en-US" altLang="ja-JP" dirty="0" smtClean="0"/>
              <a:t>11-13-1206r3.</a:t>
            </a:r>
            <a:endParaRPr lang="en-US" altLang="ja-JP" dirty="0" smtClean="0">
              <a:solidFill>
                <a:srgbClr val="000000"/>
              </a:solidFill>
            </a:endParaRPr>
          </a:p>
          <a:p>
            <a:pPr lvl="1">
              <a:buNone/>
            </a:pPr>
            <a:endParaRPr lang="en-US" altLang="ja-JP" dirty="0" smtClean="0"/>
          </a:p>
          <a:p>
            <a:pPr lvl="1"/>
            <a:endParaRPr lang="en-US" altLang="ja-JP" dirty="0" smtClean="0"/>
          </a:p>
          <a:p>
            <a:r>
              <a:rPr lang="en-US" altLang="ja-JP" dirty="0" smtClean="0"/>
              <a:t>Moved: </a:t>
            </a:r>
            <a:r>
              <a:rPr lang="en-US" altLang="ja-JP" dirty="0" err="1" smtClean="0"/>
              <a:t>Jarkko</a:t>
            </a:r>
            <a:endParaRPr lang="en-US" altLang="ja-JP" dirty="0" smtClean="0"/>
          </a:p>
          <a:p>
            <a:r>
              <a:rPr lang="en-US" altLang="ja-JP" dirty="0" err="1" smtClean="0"/>
              <a:t>Seconded:Jae</a:t>
            </a:r>
            <a:r>
              <a:rPr lang="en-US" altLang="ja-JP" dirty="0" smtClean="0"/>
              <a:t> </a:t>
            </a:r>
            <a:r>
              <a:rPr lang="en-US" altLang="ja-JP" dirty="0" err="1" smtClean="0"/>
              <a:t>Seung</a:t>
            </a:r>
            <a:endParaRPr lang="ja-JP" altLang="en-US" dirty="0" smtClean="0"/>
          </a:p>
          <a:p>
            <a:r>
              <a:rPr lang="en-GB" dirty="0" smtClean="0"/>
              <a:t>Yes: _17____;  </a:t>
            </a:r>
          </a:p>
          <a:p>
            <a:r>
              <a:rPr lang="en-GB" dirty="0" smtClean="0"/>
              <a:t>No: ___0___;  </a:t>
            </a:r>
          </a:p>
          <a:p>
            <a:r>
              <a:rPr lang="en-GB" dirty="0" smtClean="0"/>
              <a:t>Abstain:___0________</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a:t>
            </a:fld>
            <a:endParaRPr lang="en-US" altLang="ja-JP"/>
          </a:p>
        </p:txBody>
      </p:sp>
    </p:spTree>
  </p:cSld>
  <p:clrMapOvr>
    <a:masterClrMapping/>
  </p:clrMapOvr>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#103</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11-14/951r0 and 11-14/943r0</a:t>
            </a:r>
          </a:p>
          <a:p>
            <a:pPr lvl="1"/>
            <a:endParaRPr lang="en-US" dirty="0" smtClean="0"/>
          </a:p>
          <a:p>
            <a:r>
              <a:rPr lang="en-US" dirty="0" smtClean="0"/>
              <a:t>Moved:  Ping	Second: Lee</a:t>
            </a:r>
          </a:p>
          <a:p>
            <a:endParaRPr lang="en-US" dirty="0" smtClean="0"/>
          </a:p>
          <a:p>
            <a:r>
              <a:rPr lang="en-US" dirty="0" smtClean="0"/>
              <a:t>Y/N/A: 5/0/3</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110</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22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#104</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Instruct the Editor to include the normative text highlighted in yellow in document 11-14/957r0 in the </a:t>
            </a:r>
            <a:r>
              <a:rPr lang="en-US" dirty="0" err="1" smtClean="0"/>
              <a:t>TGai</a:t>
            </a:r>
            <a:r>
              <a:rPr lang="en-US" dirty="0" smtClean="0"/>
              <a:t> draft.</a:t>
            </a:r>
          </a:p>
          <a:p>
            <a:pPr lvl="1"/>
            <a:endParaRPr lang="en-US" dirty="0" smtClean="0"/>
          </a:p>
          <a:p>
            <a:r>
              <a:rPr lang="en-US" dirty="0" smtClean="0"/>
              <a:t>Moved:  </a:t>
            </a:r>
            <a:r>
              <a:rPr lang="en-US" dirty="0" err="1" smtClean="0"/>
              <a:t>Jarkko</a:t>
            </a:r>
            <a:r>
              <a:rPr lang="en-US" dirty="0" smtClean="0"/>
              <a:t>		Second:  Ping </a:t>
            </a:r>
          </a:p>
          <a:p>
            <a:endParaRPr lang="en-US" dirty="0" smtClean="0"/>
          </a:p>
          <a:p>
            <a:r>
              <a:rPr lang="en-US" dirty="0" smtClean="0"/>
              <a:t>Y/N/A:  11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111</a:t>
            </a:fld>
            <a:endParaRPr lang="en-US" altLang="ja-JP"/>
          </a:p>
        </p:txBody>
      </p:sp>
    </p:spTree>
  </p:cSld>
  <p:clrMapOvr>
    <a:masterClrMapping/>
  </p:clrMapOvr>
  <p:transition/>
</p:sld>
</file>

<file path=ppt/slides/slide1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with resolutions as shown in the 2014-07-SanDiego-21 tab of 11-14/565r15 with the following changes to the resolution:</a:t>
            </a:r>
          </a:p>
          <a:p>
            <a:pPr lvl="2"/>
            <a:r>
              <a:rPr lang="en-US" dirty="0" smtClean="0"/>
              <a:t>CID 4634 – change to revised.</a:t>
            </a:r>
          </a:p>
          <a:p>
            <a:pPr lvl="2"/>
            <a:r>
              <a:rPr lang="en-US" dirty="0" smtClean="0"/>
              <a:t>CID 4194 – change “optional” to “optionally”</a:t>
            </a:r>
          </a:p>
          <a:p>
            <a:pPr lvl="2"/>
            <a:endParaRPr lang="en-US" dirty="0" smtClean="0"/>
          </a:p>
          <a:p>
            <a:r>
              <a:rPr lang="en-US" dirty="0" smtClean="0"/>
              <a:t>Moved:   Dan		Second:  Lee</a:t>
            </a:r>
          </a:p>
          <a:p>
            <a:endParaRPr lang="en-US" dirty="0" smtClean="0"/>
          </a:p>
          <a:p>
            <a:r>
              <a:rPr lang="en-US" dirty="0" smtClean="0"/>
              <a:t>Y/N/A:	12 / 0 / 0 </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112</a:t>
            </a:fld>
            <a:endParaRPr lang="en-US" altLang="ja-JP"/>
          </a:p>
        </p:txBody>
      </p:sp>
    </p:spTree>
  </p:cSld>
  <p:clrMapOvr>
    <a:masterClrMapping/>
  </p:clrMapOvr>
  <p:transition/>
</p:sld>
</file>

<file path=ppt/slides/slide1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#106</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Set set comment resolution for CIDs 4509 and 4900  to  “</a:t>
            </a:r>
            <a:r>
              <a:rPr lang="de-DE" b="1" dirty="0" smtClean="0"/>
              <a:t>REJECTED. </a:t>
            </a:r>
            <a:r>
              <a:rPr lang="de-DE" b="1" dirty="0" err="1" smtClean="0"/>
              <a:t>The</a:t>
            </a:r>
            <a:r>
              <a:rPr lang="de-DE" b="1" dirty="0" smtClean="0"/>
              <a:t> FILS </a:t>
            </a:r>
            <a:r>
              <a:rPr lang="de-DE" b="1" dirty="0" err="1" smtClean="0"/>
              <a:t>operations</a:t>
            </a:r>
            <a:r>
              <a:rPr lang="de-DE" b="1" dirty="0" smtClean="0"/>
              <a:t>  </a:t>
            </a:r>
            <a:r>
              <a:rPr lang="de-DE" b="1" dirty="0" err="1" smtClean="0"/>
              <a:t>should</a:t>
            </a:r>
            <a:r>
              <a:rPr lang="de-DE" b="1" dirty="0" smtClean="0"/>
              <a:t> </a:t>
            </a:r>
            <a:r>
              <a:rPr lang="de-DE" b="1" dirty="0" err="1" smtClean="0"/>
              <a:t>be</a:t>
            </a:r>
            <a:r>
              <a:rPr lang="de-DE" b="1" dirty="0" smtClean="0"/>
              <a:t> </a:t>
            </a:r>
            <a:r>
              <a:rPr lang="de-DE" b="1" dirty="0" err="1" smtClean="0"/>
              <a:t>managed</a:t>
            </a:r>
            <a:r>
              <a:rPr lang="de-DE" b="1" dirty="0" smtClean="0"/>
              <a:t> </a:t>
            </a:r>
            <a:r>
              <a:rPr lang="de-DE" b="1" dirty="0" err="1" smtClean="0"/>
              <a:t>with</a:t>
            </a:r>
            <a:r>
              <a:rPr lang="de-DE" b="1" dirty="0" smtClean="0"/>
              <a:t> a </a:t>
            </a:r>
            <a:r>
              <a:rPr lang="de-DE" b="1" dirty="0" err="1" smtClean="0"/>
              <a:t>single</a:t>
            </a:r>
            <a:r>
              <a:rPr lang="de-DE" b="1" dirty="0" smtClean="0"/>
              <a:t> MIB </a:t>
            </a:r>
            <a:r>
              <a:rPr lang="de-DE" b="1" dirty="0" err="1" smtClean="0"/>
              <a:t>parameter</a:t>
            </a:r>
            <a:r>
              <a:rPr lang="de-DE" b="1" dirty="0" smtClean="0"/>
              <a:t>. Multiple MIB </a:t>
            </a:r>
            <a:r>
              <a:rPr lang="de-DE" b="1" dirty="0" err="1" smtClean="0"/>
              <a:t>parameters</a:t>
            </a:r>
            <a:r>
              <a:rPr lang="de-DE" b="1" dirty="0" smtClean="0"/>
              <a:t> to </a:t>
            </a:r>
            <a:r>
              <a:rPr lang="de-DE" b="1" dirty="0" err="1" smtClean="0"/>
              <a:t>control</a:t>
            </a:r>
            <a:r>
              <a:rPr lang="de-DE" b="1" dirty="0" smtClean="0"/>
              <a:t> FILS </a:t>
            </a:r>
            <a:r>
              <a:rPr lang="de-DE" b="1" dirty="0" err="1" smtClean="0"/>
              <a:t>parameters</a:t>
            </a:r>
            <a:r>
              <a:rPr lang="de-DE" b="1" dirty="0" smtClean="0"/>
              <a:t> </a:t>
            </a:r>
            <a:r>
              <a:rPr lang="de-DE" b="1" dirty="0" err="1" smtClean="0"/>
              <a:t>create</a:t>
            </a:r>
            <a:r>
              <a:rPr lang="de-DE" b="1" dirty="0" smtClean="0"/>
              <a:t> </a:t>
            </a:r>
            <a:r>
              <a:rPr lang="de-DE" b="1" dirty="0" err="1" smtClean="0"/>
              <a:t>complexity</a:t>
            </a:r>
            <a:r>
              <a:rPr lang="de-DE" b="1" dirty="0" smtClean="0"/>
              <a:t> and </a:t>
            </a:r>
            <a:r>
              <a:rPr lang="de-DE" b="1" dirty="0" err="1" smtClean="0"/>
              <a:t>the</a:t>
            </a:r>
            <a:r>
              <a:rPr lang="de-DE" b="1" dirty="0" smtClean="0"/>
              <a:t> </a:t>
            </a:r>
            <a:r>
              <a:rPr lang="de-DE" b="1" dirty="0" err="1" smtClean="0"/>
              <a:t>benefit</a:t>
            </a:r>
            <a:r>
              <a:rPr lang="de-DE" b="1" dirty="0" smtClean="0"/>
              <a:t> to 802.11 </a:t>
            </a:r>
            <a:r>
              <a:rPr lang="de-DE" b="1" dirty="0" err="1" smtClean="0"/>
              <a:t>standard</a:t>
            </a:r>
            <a:r>
              <a:rPr lang="de-DE" b="1" dirty="0" smtClean="0"/>
              <a:t> </a:t>
            </a:r>
            <a:r>
              <a:rPr lang="de-DE" b="1" dirty="0" err="1" smtClean="0"/>
              <a:t>is</a:t>
            </a:r>
            <a:r>
              <a:rPr lang="de-DE" b="1" dirty="0" smtClean="0"/>
              <a:t> marginal.“</a:t>
            </a:r>
            <a:endParaRPr lang="en-US" dirty="0" smtClean="0"/>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6 / 0 / 5</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113</a:t>
            </a:fld>
            <a:endParaRPr lang="en-US" altLang="ja-JP"/>
          </a:p>
        </p:txBody>
      </p:sp>
    </p:spTree>
  </p:cSld>
  <p:clrMapOvr>
    <a:masterClrMapping/>
  </p:clrMapOvr>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#107</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Set the resolution for CID 5136 to “</a:t>
            </a:r>
            <a:r>
              <a:rPr lang="de-DE" b="1" dirty="0" smtClean="0"/>
              <a:t>REJECTED. 802.11ai has </a:t>
            </a:r>
            <a:r>
              <a:rPr lang="de-DE" b="1" dirty="0" err="1" smtClean="0"/>
              <a:t>discussed</a:t>
            </a:r>
            <a:r>
              <a:rPr lang="de-DE" b="1" dirty="0" smtClean="0"/>
              <a:t> and </a:t>
            </a:r>
            <a:r>
              <a:rPr lang="de-DE" b="1" dirty="0" err="1" smtClean="0"/>
              <a:t>selected</a:t>
            </a:r>
            <a:r>
              <a:rPr lang="de-DE" b="1" dirty="0" smtClean="0"/>
              <a:t> </a:t>
            </a:r>
            <a:r>
              <a:rPr lang="de-DE" b="1" dirty="0" err="1" smtClean="0"/>
              <a:t>this</a:t>
            </a:r>
            <a:r>
              <a:rPr lang="de-DE" b="1" dirty="0" smtClean="0"/>
              <a:t> </a:t>
            </a:r>
            <a:r>
              <a:rPr lang="de-DE" b="1" dirty="0" err="1" smtClean="0"/>
              <a:t>specific</a:t>
            </a:r>
            <a:r>
              <a:rPr lang="de-DE" b="1" dirty="0" smtClean="0"/>
              <a:t> </a:t>
            </a:r>
            <a:r>
              <a:rPr lang="de-DE" b="1" dirty="0" err="1" smtClean="0"/>
              <a:t>format</a:t>
            </a:r>
            <a:r>
              <a:rPr lang="de-DE" b="1" dirty="0" smtClean="0"/>
              <a:t>. </a:t>
            </a:r>
            <a:r>
              <a:rPr lang="de-DE" b="1" dirty="0" err="1" smtClean="0"/>
              <a:t>The</a:t>
            </a:r>
            <a:r>
              <a:rPr lang="de-DE" b="1" dirty="0" smtClean="0"/>
              <a:t> </a:t>
            </a:r>
            <a:r>
              <a:rPr lang="de-DE" b="1" dirty="0" err="1" smtClean="0"/>
              <a:t>format</a:t>
            </a:r>
            <a:r>
              <a:rPr lang="de-DE" b="1" dirty="0" smtClean="0"/>
              <a:t> </a:t>
            </a:r>
            <a:r>
              <a:rPr lang="de-DE" b="1" dirty="0" err="1" smtClean="0"/>
              <a:t>maximizes</a:t>
            </a:r>
            <a:r>
              <a:rPr lang="de-DE" b="1" dirty="0" smtClean="0"/>
              <a:t> 802.11ai </a:t>
            </a:r>
            <a:r>
              <a:rPr lang="de-DE" b="1" dirty="0" err="1" smtClean="0"/>
              <a:t>support</a:t>
            </a:r>
            <a:r>
              <a:rPr lang="de-DE" b="1" dirty="0" smtClean="0"/>
              <a:t> </a:t>
            </a:r>
            <a:r>
              <a:rPr lang="de-DE" b="1" dirty="0" err="1" smtClean="0"/>
              <a:t>for</a:t>
            </a:r>
            <a:r>
              <a:rPr lang="de-DE" b="1" dirty="0" smtClean="0"/>
              <a:t> different PHY </a:t>
            </a:r>
            <a:r>
              <a:rPr lang="de-DE" b="1" dirty="0" err="1" smtClean="0"/>
              <a:t>types</a:t>
            </a:r>
            <a:r>
              <a:rPr lang="de-DE" b="1" dirty="0" smtClean="0"/>
              <a:t>.</a:t>
            </a:r>
            <a:r>
              <a:rPr lang="en-US" dirty="0" smtClean="0"/>
              <a:t>”</a:t>
            </a:r>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10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114</a:t>
            </a:fld>
            <a:endParaRPr lang="en-US" altLang="ja-JP"/>
          </a:p>
        </p:txBody>
      </p:sp>
    </p:spTree>
  </p:cSld>
  <p:clrMapOvr>
    <a:masterClrMapping/>
  </p:clrMapOvr>
  <p:transition/>
</p:sld>
</file>

<file path=ppt/slides/slide1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in the “Paul Lambert” tab in 11-14/948r4</a:t>
            </a:r>
          </a:p>
          <a:p>
            <a:pPr lvl="1"/>
            <a:endParaRPr lang="en-US" dirty="0" smtClean="0"/>
          </a:p>
          <a:p>
            <a:r>
              <a:rPr lang="en-US" dirty="0" smtClean="0"/>
              <a:t>Moved: Paul Lambert	Second: Dan Harkins</a:t>
            </a:r>
          </a:p>
          <a:p>
            <a:endParaRPr lang="en-US" dirty="0" smtClean="0"/>
          </a:p>
          <a:p>
            <a:r>
              <a:rPr lang="en-US" dirty="0" smtClean="0"/>
              <a:t>Y/N/A:  11 / 0 / 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115</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23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1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#109</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as shown in the “George </a:t>
            </a:r>
            <a:r>
              <a:rPr lang="en-US" dirty="0" err="1" smtClean="0"/>
              <a:t>Cherian</a:t>
            </a:r>
            <a:r>
              <a:rPr lang="en-US" dirty="0" smtClean="0"/>
              <a:t>” tab of 11-14/973r1</a:t>
            </a:r>
          </a:p>
          <a:p>
            <a:pPr lvl="1"/>
            <a:endParaRPr lang="en-US" dirty="0" smtClean="0"/>
          </a:p>
          <a:p>
            <a:r>
              <a:rPr lang="en-US" dirty="0" smtClean="0"/>
              <a:t>Moved: George </a:t>
            </a:r>
            <a:r>
              <a:rPr lang="en-US" dirty="0" err="1" smtClean="0"/>
              <a:t>Cherian</a:t>
            </a:r>
            <a:r>
              <a:rPr lang="en-US" dirty="0" smtClean="0"/>
              <a:t>		Second:  Lee</a:t>
            </a:r>
          </a:p>
          <a:p>
            <a:endParaRPr lang="en-US" dirty="0" smtClean="0"/>
          </a:p>
          <a:p>
            <a:r>
              <a:rPr lang="en-US" dirty="0" smtClean="0"/>
              <a:t>Y/N/A:  6 / 0 / 2</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116</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25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#110</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err="1" smtClean="0"/>
              <a:t>Aprove</a:t>
            </a:r>
            <a:r>
              <a:rPr lang="en-US" dirty="0" smtClean="0"/>
              <a:t> the following resolution for CIDs 4294:</a:t>
            </a:r>
          </a:p>
          <a:p>
            <a:pPr lvl="1"/>
            <a:endParaRPr lang="en-US" dirty="0" smtClean="0"/>
          </a:p>
          <a:p>
            <a:pPr lvl="2"/>
            <a:r>
              <a:rPr lang="de-DE" b="1" dirty="0" smtClean="0"/>
              <a:t>REVISED. </a:t>
            </a:r>
            <a:r>
              <a:rPr lang="de-DE" b="1" dirty="0" err="1" smtClean="0"/>
              <a:t>Instructions</a:t>
            </a:r>
            <a:r>
              <a:rPr lang="de-DE" b="1" dirty="0" smtClean="0"/>
              <a:t> to Editor. </a:t>
            </a:r>
            <a:r>
              <a:rPr lang="de-DE" b="1" dirty="0" err="1" smtClean="0"/>
              <a:t>Include</a:t>
            </a:r>
            <a:r>
              <a:rPr lang="de-DE" b="1" dirty="0" smtClean="0"/>
              <a:t> </a:t>
            </a:r>
            <a:r>
              <a:rPr lang="de-DE" b="1" dirty="0" err="1" smtClean="0"/>
              <a:t>the</a:t>
            </a:r>
            <a:r>
              <a:rPr lang="de-DE" b="1" dirty="0" smtClean="0"/>
              <a:t> </a:t>
            </a:r>
            <a:r>
              <a:rPr lang="de-DE" b="1" dirty="0" err="1" smtClean="0"/>
              <a:t>figure</a:t>
            </a:r>
            <a:r>
              <a:rPr lang="de-DE" b="1" dirty="0" smtClean="0"/>
              <a:t> and </a:t>
            </a:r>
            <a:r>
              <a:rPr lang="de-DE" b="1" dirty="0" err="1" smtClean="0"/>
              <a:t>caption</a:t>
            </a:r>
            <a:r>
              <a:rPr lang="de-DE" b="1" dirty="0" smtClean="0"/>
              <a:t> </a:t>
            </a:r>
            <a:r>
              <a:rPr lang="de-DE" b="1" dirty="0" err="1" smtClean="0"/>
              <a:t>from</a:t>
            </a:r>
            <a:r>
              <a:rPr lang="de-DE" b="1" dirty="0" smtClean="0"/>
              <a:t> </a:t>
            </a:r>
            <a:r>
              <a:rPr lang="de-DE" b="1" dirty="0" err="1" smtClean="0"/>
              <a:t>slide</a:t>
            </a:r>
            <a:r>
              <a:rPr lang="de-DE" b="1" dirty="0" smtClean="0"/>
              <a:t> 4 of 11-14/898r3 to </a:t>
            </a:r>
            <a:r>
              <a:rPr lang="de-DE" b="1" dirty="0" err="1" smtClean="0"/>
              <a:t>the</a:t>
            </a:r>
            <a:r>
              <a:rPr lang="de-DE" b="1" dirty="0" smtClean="0"/>
              <a:t> end of </a:t>
            </a:r>
            <a:r>
              <a:rPr lang="de-DE" b="1" dirty="0" err="1" smtClean="0"/>
              <a:t>the</a:t>
            </a:r>
            <a:r>
              <a:rPr lang="de-DE" b="1" dirty="0" smtClean="0"/>
              <a:t> </a:t>
            </a:r>
            <a:r>
              <a:rPr lang="de-DE" b="1" dirty="0" err="1" smtClean="0"/>
              <a:t>clause</a:t>
            </a:r>
            <a:r>
              <a:rPr lang="de-DE" b="1" dirty="0" smtClean="0"/>
              <a:t> 9.41 and </a:t>
            </a:r>
            <a:r>
              <a:rPr lang="de-DE" b="1" dirty="0" err="1" smtClean="0"/>
              <a:t>renumber</a:t>
            </a:r>
            <a:r>
              <a:rPr lang="de-DE" b="1" dirty="0" smtClean="0"/>
              <a:t> </a:t>
            </a:r>
            <a:r>
              <a:rPr lang="de-DE" b="1" dirty="0" err="1" smtClean="0"/>
              <a:t>the</a:t>
            </a:r>
            <a:r>
              <a:rPr lang="de-DE" b="1" dirty="0" smtClean="0"/>
              <a:t> </a:t>
            </a:r>
            <a:r>
              <a:rPr lang="de-DE" b="1" dirty="0" err="1" smtClean="0"/>
              <a:t>caption</a:t>
            </a:r>
            <a:r>
              <a:rPr lang="de-DE" b="1" dirty="0" smtClean="0"/>
              <a:t> </a:t>
            </a:r>
            <a:r>
              <a:rPr lang="de-DE" b="1" dirty="0" err="1" smtClean="0"/>
              <a:t>correctly</a:t>
            </a:r>
            <a:r>
              <a:rPr lang="de-DE" b="1" dirty="0" smtClean="0"/>
              <a:t>.</a:t>
            </a:r>
            <a:endParaRPr lang="en-US" dirty="0" smtClean="0"/>
          </a:p>
          <a:p>
            <a:pPr lvl="2"/>
            <a:endParaRPr lang="en-US" dirty="0" smtClean="0"/>
          </a:p>
          <a:p>
            <a:r>
              <a:rPr lang="en-US" dirty="0" smtClean="0"/>
              <a:t>Moved: </a:t>
            </a:r>
            <a:r>
              <a:rPr lang="en-US" dirty="0" err="1" smtClean="0"/>
              <a:t>Jarkko</a:t>
            </a:r>
            <a:r>
              <a:rPr lang="en-US" dirty="0" smtClean="0"/>
              <a:t>		Second:   Lee</a:t>
            </a:r>
          </a:p>
          <a:p>
            <a:r>
              <a:rPr lang="en-US" dirty="0" smtClean="0"/>
              <a:t>Y/N/A:  9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117</a:t>
            </a:fld>
            <a:endParaRPr lang="en-US" altLang="ja-JP"/>
          </a:p>
        </p:txBody>
      </p:sp>
    </p:spTree>
  </p:cSld>
  <p:clrMapOvr>
    <a:masterClrMapping/>
  </p:clrMapOvr>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#111</a:t>
            </a:r>
            <a:endParaRPr lang="en-US" dirty="0"/>
          </a:p>
        </p:txBody>
      </p:sp>
      <p:sp>
        <p:nvSpPr>
          <p:cNvPr id="3" name="Inhaltsplatzhalter 2"/>
          <p:cNvSpPr>
            <a:spLocks noGrp="1"/>
          </p:cNvSpPr>
          <p:nvPr>
            <p:ph idx="1"/>
          </p:nvPr>
        </p:nvSpPr>
        <p:spPr/>
        <p:txBody>
          <a:bodyPr/>
          <a:lstStyle/>
          <a:p>
            <a:r>
              <a:rPr lang="en-US" dirty="0" smtClean="0"/>
              <a:t>Move to approve</a:t>
            </a:r>
          </a:p>
          <a:p>
            <a:pPr lvl="1"/>
            <a:r>
              <a:rPr lang="en-US" dirty="0" smtClean="0"/>
              <a:t>The resolution for CIDs </a:t>
            </a:r>
            <a:r>
              <a:rPr lang="de-DE" dirty="0" smtClean="0"/>
              <a:t>5113, 5098, 4987, 4883, 4121 </a:t>
            </a:r>
            <a:r>
              <a:rPr lang="en-US" dirty="0" smtClean="0"/>
              <a:t>as shown in the “</a:t>
            </a:r>
            <a:r>
              <a:rPr lang="en-US" dirty="0" err="1" smtClean="0"/>
              <a:t>Jarkko</a:t>
            </a:r>
            <a:r>
              <a:rPr lang="en-US" dirty="0" smtClean="0"/>
              <a:t> </a:t>
            </a:r>
            <a:r>
              <a:rPr lang="en-US" dirty="0" err="1" smtClean="0"/>
              <a:t>Kneckt</a:t>
            </a:r>
            <a:r>
              <a:rPr lang="en-US" dirty="0" smtClean="0"/>
              <a:t>” tab of 11-14/946r0</a:t>
            </a:r>
          </a:p>
          <a:p>
            <a:pPr lvl="1"/>
            <a:endParaRPr lang="en-US" dirty="0" smtClean="0"/>
          </a:p>
          <a:p>
            <a:r>
              <a:rPr lang="en-US" dirty="0" smtClean="0"/>
              <a:t>Moved:  </a:t>
            </a:r>
            <a:r>
              <a:rPr lang="en-US" dirty="0" err="1" smtClean="0"/>
              <a:t>Jarkko</a:t>
            </a:r>
            <a:r>
              <a:rPr lang="en-US" dirty="0" smtClean="0"/>
              <a:t>		Second:  Stuart Kerry</a:t>
            </a:r>
          </a:p>
          <a:p>
            <a:r>
              <a:rPr lang="en-US" dirty="0" smtClean="0"/>
              <a:t>Y/N/A:  7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118</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26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#112</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as included in 11-14-0958r1 and instruct the editor to incorporate the changes to the draft.</a:t>
            </a:r>
          </a:p>
          <a:p>
            <a:pPr lvl="1"/>
            <a:endParaRPr lang="en-US" dirty="0" smtClean="0"/>
          </a:p>
          <a:p>
            <a:r>
              <a:rPr lang="en-US" dirty="0" smtClean="0"/>
              <a:t>Moved:  Peter  	Second: </a:t>
            </a:r>
            <a:r>
              <a:rPr lang="en-US" dirty="0" err="1" smtClean="0"/>
              <a:t>Jarkko</a:t>
            </a:r>
            <a:endParaRPr lang="en-US" dirty="0" smtClean="0"/>
          </a:p>
          <a:p>
            <a:r>
              <a:rPr lang="en-US" dirty="0" smtClean="0"/>
              <a:t>Y/N/A:  3/3/4</a:t>
            </a:r>
          </a:p>
          <a:p>
            <a:endParaRPr lang="en-US" dirty="0" smtClean="0"/>
          </a:p>
          <a:p>
            <a:r>
              <a:rPr lang="en-US" dirty="0" smtClean="0"/>
              <a:t>Motion </a:t>
            </a:r>
            <a:r>
              <a:rPr lang="en-US" dirty="0" smtClean="0">
                <a:solidFill>
                  <a:srgbClr val="FF0000"/>
                </a:solidFill>
              </a:rPr>
              <a:t>fails</a:t>
            </a:r>
            <a:r>
              <a:rPr lang="en-US" dirty="0" smtClean="0"/>
              <a:t>.</a:t>
            </a:r>
          </a:p>
          <a:p>
            <a:endParaRPr lang="en-US" dirty="0" smtClean="0"/>
          </a:p>
          <a:p>
            <a:endParaRPr lang="en-US" dirty="0" smtClean="0"/>
          </a:p>
          <a:p>
            <a:pPr lvl="1"/>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119</a:t>
            </a:fld>
            <a:endParaRPr lang="en-US" altLang="ja-JP"/>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#10</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2013-11-Dallas-2 tab of 11-13/1076r09</a:t>
            </a:r>
          </a:p>
          <a:p>
            <a:pPr lvl="1"/>
            <a:r>
              <a:rPr lang="en-US" altLang="ja-JP" dirty="0" smtClean="0"/>
              <a:t>and instruct the editor to incorporate the resulting changes to the draft as shown in 11-13/1354r02</a:t>
            </a:r>
          </a:p>
          <a:p>
            <a:pPr lvl="1"/>
            <a:endParaRPr lang="en-US" altLang="ja-JP" dirty="0" smtClean="0"/>
          </a:p>
          <a:p>
            <a:r>
              <a:rPr lang="en-US" altLang="ja-JP" dirty="0" smtClean="0"/>
              <a:t>Moved: Dan Harkins</a:t>
            </a:r>
          </a:p>
          <a:p>
            <a:r>
              <a:rPr lang="en-US" altLang="ja-JP" dirty="0" err="1" smtClean="0"/>
              <a:t>Seconded:Stephen</a:t>
            </a:r>
            <a:r>
              <a:rPr lang="en-US" altLang="ja-JP" dirty="0" smtClean="0"/>
              <a:t> McCann</a:t>
            </a:r>
            <a:endParaRPr lang="ja-JP" altLang="en-US" dirty="0" smtClean="0"/>
          </a:p>
          <a:p>
            <a:r>
              <a:rPr lang="en-GB" dirty="0" smtClean="0"/>
              <a:t>Yes: _12___;  </a:t>
            </a:r>
          </a:p>
          <a:p>
            <a:r>
              <a:rPr lang="en-GB" dirty="0" smtClean="0"/>
              <a:t>No: __0____;  </a:t>
            </a:r>
          </a:p>
          <a:p>
            <a:r>
              <a:rPr lang="en-GB" dirty="0" smtClean="0"/>
              <a:t>Abstain:_____2______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a:t>
            </a:fld>
            <a:endParaRPr lang="en-US" altLang="ja-JP"/>
          </a:p>
        </p:txBody>
      </p:sp>
    </p:spTree>
  </p:cSld>
  <p:clrMapOvr>
    <a:masterClrMapping/>
  </p:clrMapOvr>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120</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#113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excluding CID 4504 as show in “Hitoshi Morioka” Tab of  11-14/</a:t>
            </a:r>
            <a:r>
              <a:rPr lang="de-DE" altLang="ja-JP" dirty="0" smtClean="0"/>
              <a:t>770r7</a:t>
            </a:r>
          </a:p>
          <a:p>
            <a:pPr lvl="1"/>
            <a:r>
              <a:rPr lang="en-US" altLang="ja-JP" dirty="0" smtClean="0"/>
              <a:t>and instruct the editor to incorporate the changes shown in</a:t>
            </a:r>
            <a:r>
              <a:rPr lang="de-DE" dirty="0" smtClean="0"/>
              <a:t>  11-14/771r5 </a:t>
            </a:r>
            <a:r>
              <a:rPr lang="en-US" altLang="ja-JP" dirty="0" smtClean="0"/>
              <a:t>into the draft.</a:t>
            </a:r>
          </a:p>
          <a:p>
            <a:r>
              <a:rPr lang="en-US" altLang="ja-JP" dirty="0" smtClean="0"/>
              <a:t>Moved: Hitoshi		Second: Stuart Kerry</a:t>
            </a:r>
          </a:p>
          <a:p>
            <a:r>
              <a:rPr lang="en-US" altLang="ja-JP" dirty="0" smtClean="0"/>
              <a:t>Yes: 10		No: 	0	Abstain: 2</a:t>
            </a:r>
          </a:p>
          <a:p>
            <a:endParaRPr lang="en-US" altLang="ja-JP" dirty="0" smtClean="0"/>
          </a:p>
          <a:p>
            <a:r>
              <a:rPr lang="en-US" altLang="ja-JP" dirty="0" smtClean="0"/>
              <a:t>Motion passes</a:t>
            </a:r>
            <a:endParaRPr lang="ja-JP" altLang="en-US" dirty="0" smtClean="0"/>
          </a:p>
          <a:p>
            <a:endParaRPr lang="en-US" altLang="ja-JP" dirty="0" smtClean="0"/>
          </a:p>
          <a:p>
            <a:endParaRPr lang="en-US" altLang="ja-JP" dirty="0" smtClean="0"/>
          </a:p>
        </p:txBody>
      </p:sp>
      <p:sp>
        <p:nvSpPr>
          <p:cNvPr id="9" name="Rechteck 8"/>
          <p:cNvSpPr/>
          <p:nvPr/>
        </p:nvSpPr>
        <p:spPr>
          <a:xfrm rot="19938298">
            <a:off x="4887350" y="46297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27</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#114</a:t>
            </a:r>
            <a:endParaRPr lang="en-US" dirty="0"/>
          </a:p>
        </p:txBody>
      </p:sp>
      <p:sp>
        <p:nvSpPr>
          <p:cNvPr id="3" name="Inhaltsplatzhalter 2"/>
          <p:cNvSpPr>
            <a:spLocks noGrp="1"/>
          </p:cNvSpPr>
          <p:nvPr>
            <p:ph idx="1"/>
          </p:nvPr>
        </p:nvSpPr>
        <p:spPr/>
        <p:txBody>
          <a:bodyPr/>
          <a:lstStyle/>
          <a:p>
            <a:r>
              <a:rPr lang="en-US" dirty="0" smtClean="0"/>
              <a:t>Move to reconsider the previous motion numbered #112 after reviewing the facts.</a:t>
            </a:r>
          </a:p>
          <a:p>
            <a:endParaRPr lang="en-US" dirty="0" smtClean="0"/>
          </a:p>
          <a:p>
            <a:r>
              <a:rPr lang="en-US" dirty="0" smtClean="0"/>
              <a:t>Moved: Dan Harkins (on the prevailing side)</a:t>
            </a:r>
          </a:p>
          <a:p>
            <a:r>
              <a:rPr lang="en-US" dirty="0" smtClean="0"/>
              <a:t>Second: Stuart Kerry</a:t>
            </a:r>
          </a:p>
          <a:p>
            <a:endParaRPr lang="en-US" dirty="0" smtClean="0"/>
          </a:p>
          <a:p>
            <a:r>
              <a:rPr lang="en-US" dirty="0" smtClean="0"/>
              <a:t>Y/N/A:  8/0/2</a:t>
            </a:r>
          </a:p>
          <a:p>
            <a:endParaRPr lang="en-US" dirty="0" smtClean="0"/>
          </a:p>
          <a:p>
            <a:r>
              <a:rPr lang="en-US" dirty="0" smtClean="0"/>
              <a:t>Motion passes / reverses the previous decision.</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121</a:t>
            </a:fld>
            <a:endParaRPr lang="en-US" altLang="ja-JP"/>
          </a:p>
        </p:txBody>
      </p:sp>
    </p:spTree>
  </p:cSld>
  <p:clrMapOvr>
    <a:masterClrMapping/>
  </p:clrMapOvr>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as included in 11-14-0958r1 and instruct the editor to incorporate the changes to the draft.</a:t>
            </a:r>
          </a:p>
          <a:p>
            <a:pPr lvl="1"/>
            <a:endParaRPr lang="en-US" dirty="0" smtClean="0"/>
          </a:p>
          <a:p>
            <a:r>
              <a:rPr lang="en-US" dirty="0" smtClean="0"/>
              <a:t>Moved:  Dan	Second:  Stuart</a:t>
            </a:r>
          </a:p>
          <a:p>
            <a:r>
              <a:rPr lang="en-US" dirty="0" smtClean="0"/>
              <a:t>Y/N/A:   8/0/2</a:t>
            </a:r>
          </a:p>
          <a:p>
            <a:endParaRPr lang="en-US" dirty="0" smtClean="0"/>
          </a:p>
          <a:p>
            <a:r>
              <a:rPr lang="en-US" dirty="0" smtClean="0"/>
              <a:t>Motion passes.</a:t>
            </a:r>
          </a:p>
          <a:p>
            <a:endParaRPr lang="en-US" dirty="0" smtClean="0"/>
          </a:p>
          <a:p>
            <a:endParaRPr lang="en-US" dirty="0" smtClean="0"/>
          </a:p>
          <a:p>
            <a:endParaRPr lang="en-US" dirty="0" smtClean="0"/>
          </a:p>
          <a:p>
            <a:pPr lvl="1"/>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122</a:t>
            </a:fld>
            <a:endParaRPr lang="en-US" altLang="ja-JP"/>
          </a:p>
        </p:txBody>
      </p:sp>
      <p:sp>
        <p:nvSpPr>
          <p:cNvPr id="7" name="Rechteck 6"/>
          <p:cNvSpPr/>
          <p:nvPr/>
        </p:nvSpPr>
        <p:spPr>
          <a:xfrm rot="19938298">
            <a:off x="4887350" y="46297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#116</a:t>
            </a:r>
            <a:endParaRPr lang="en-US" dirty="0"/>
          </a:p>
        </p:txBody>
      </p:sp>
      <p:sp>
        <p:nvSpPr>
          <p:cNvPr id="3" name="Inhaltsplatzhalter 2"/>
          <p:cNvSpPr>
            <a:spLocks noGrp="1"/>
          </p:cNvSpPr>
          <p:nvPr>
            <p:ph idx="1"/>
          </p:nvPr>
        </p:nvSpPr>
        <p:spPr/>
        <p:txBody>
          <a:bodyPr/>
          <a:lstStyle/>
          <a:p>
            <a:r>
              <a:rPr lang="en-US" dirty="0" smtClean="0"/>
              <a:t>Move to accept</a:t>
            </a:r>
          </a:p>
          <a:p>
            <a:pPr lvl="1"/>
            <a:r>
              <a:rPr lang="en-US" dirty="0" smtClean="0"/>
              <a:t>The following resolution for CID 4503:</a:t>
            </a:r>
            <a:br>
              <a:rPr lang="en-US" dirty="0" smtClean="0"/>
            </a:br>
            <a:r>
              <a:rPr lang="en-US" dirty="0" smtClean="0"/>
              <a:t/>
            </a:r>
            <a:br>
              <a:rPr lang="en-US" dirty="0" smtClean="0"/>
            </a:br>
            <a:r>
              <a:rPr lang="en-US" dirty="0" smtClean="0"/>
              <a:t>“REVISED – instruct the editor in adopt 11-14/983r1 to the draft.</a:t>
            </a:r>
          </a:p>
          <a:p>
            <a:endParaRPr lang="en-US" dirty="0" smtClean="0"/>
          </a:p>
          <a:p>
            <a:r>
              <a:rPr lang="en-US" dirty="0" smtClean="0"/>
              <a:t>Moved:  </a:t>
            </a:r>
            <a:r>
              <a:rPr lang="en-US" dirty="0" err="1" smtClean="0"/>
              <a:t>Santosh</a:t>
            </a:r>
            <a:r>
              <a:rPr lang="en-US" dirty="0" smtClean="0"/>
              <a:t> Abraham	Second: Hitoshi</a:t>
            </a:r>
          </a:p>
          <a:p>
            <a:r>
              <a:rPr lang="en-US" dirty="0" smtClean="0"/>
              <a:t>Y/N/A:  6 / 0 / 5</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123</a:t>
            </a:fld>
            <a:endParaRPr lang="en-US" altLang="ja-JP"/>
          </a:p>
        </p:txBody>
      </p:sp>
    </p:spTree>
  </p:cSld>
  <p:clrMapOvr>
    <a:masterClrMapping/>
  </p:clrMapOvr>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#117</a:t>
            </a:r>
            <a:endParaRPr lang="en-US" dirty="0"/>
          </a:p>
        </p:txBody>
      </p:sp>
      <p:sp>
        <p:nvSpPr>
          <p:cNvPr id="3" name="Inhaltsplatzhalter 2"/>
          <p:cNvSpPr>
            <a:spLocks noGrp="1"/>
          </p:cNvSpPr>
          <p:nvPr>
            <p:ph idx="1"/>
          </p:nvPr>
        </p:nvSpPr>
        <p:spPr/>
        <p:txBody>
          <a:bodyPr/>
          <a:lstStyle/>
          <a:p>
            <a:r>
              <a:rPr lang="en-US" dirty="0" smtClean="0"/>
              <a:t>Move to accept</a:t>
            </a:r>
          </a:p>
          <a:p>
            <a:pPr lvl="1"/>
            <a:r>
              <a:rPr lang="en-US" dirty="0" smtClean="0"/>
              <a:t>The following resolution for CID 5184:</a:t>
            </a:r>
            <a:br>
              <a:rPr lang="en-US" dirty="0" smtClean="0"/>
            </a:br>
            <a:r>
              <a:rPr lang="en-US" dirty="0" smtClean="0"/>
              <a:t/>
            </a:r>
            <a:br>
              <a:rPr lang="en-US" dirty="0" smtClean="0"/>
            </a:br>
            <a:r>
              <a:rPr lang="en-US" dirty="0" smtClean="0"/>
              <a:t>“</a:t>
            </a:r>
            <a:r>
              <a:rPr lang="de-DE" dirty="0" smtClean="0"/>
              <a:t>REVISED (</a:t>
            </a:r>
            <a:r>
              <a:rPr lang="de-DE" dirty="0" err="1" smtClean="0"/>
              <a:t>TGai</a:t>
            </a:r>
            <a:r>
              <a:rPr lang="de-DE" dirty="0" smtClean="0"/>
              <a:t> General: 2014-07-17 22:21:52Z) -- </a:t>
            </a:r>
            <a:r>
              <a:rPr lang="de-DE" dirty="0" err="1" smtClean="0"/>
              <a:t>the</a:t>
            </a:r>
            <a:r>
              <a:rPr lang="de-DE" dirty="0" smtClean="0"/>
              <a:t> </a:t>
            </a:r>
            <a:r>
              <a:rPr lang="de-DE" dirty="0" err="1" smtClean="0"/>
              <a:t>table</a:t>
            </a:r>
            <a:r>
              <a:rPr lang="de-DE" dirty="0" smtClean="0"/>
              <a:t> </a:t>
            </a:r>
            <a:r>
              <a:rPr lang="de-DE" dirty="0" err="1" smtClean="0"/>
              <a:t>numbers</a:t>
            </a:r>
            <a:r>
              <a:rPr lang="de-DE" dirty="0" smtClean="0"/>
              <a:t> </a:t>
            </a:r>
            <a:r>
              <a:rPr lang="de-DE" dirty="0" err="1" smtClean="0"/>
              <a:t>have</a:t>
            </a:r>
            <a:r>
              <a:rPr lang="de-DE" dirty="0" smtClean="0"/>
              <a:t> </a:t>
            </a:r>
            <a:r>
              <a:rPr lang="de-DE" dirty="0" err="1" smtClean="0"/>
              <a:t>changed</a:t>
            </a:r>
            <a:r>
              <a:rPr lang="de-DE" dirty="0" smtClean="0"/>
              <a:t> </a:t>
            </a:r>
            <a:r>
              <a:rPr lang="de-DE" dirty="0" err="1" smtClean="0"/>
              <a:t>while</a:t>
            </a:r>
            <a:r>
              <a:rPr lang="de-DE" dirty="0" smtClean="0"/>
              <a:t> </a:t>
            </a:r>
            <a:r>
              <a:rPr lang="de-DE" dirty="0" err="1" smtClean="0"/>
              <a:t>producing</a:t>
            </a:r>
            <a:r>
              <a:rPr lang="de-DE" dirty="0" smtClean="0"/>
              <a:t> D2.0 and </a:t>
            </a:r>
            <a:r>
              <a:rPr lang="de-DE" dirty="0" err="1" smtClean="0"/>
              <a:t>the</a:t>
            </a:r>
            <a:r>
              <a:rPr lang="de-DE" dirty="0" smtClean="0"/>
              <a:t> </a:t>
            </a:r>
            <a:r>
              <a:rPr lang="de-DE" dirty="0" err="1" smtClean="0"/>
              <a:t>referenced</a:t>
            </a:r>
            <a:r>
              <a:rPr lang="de-DE" dirty="0" smtClean="0"/>
              <a:t> </a:t>
            </a:r>
            <a:r>
              <a:rPr lang="de-DE" dirty="0" err="1" smtClean="0"/>
              <a:t>table</a:t>
            </a:r>
            <a:r>
              <a:rPr lang="de-DE" dirty="0" smtClean="0"/>
              <a:t> </a:t>
            </a:r>
            <a:r>
              <a:rPr lang="de-DE" dirty="0" err="1" smtClean="0"/>
              <a:t>had</a:t>
            </a:r>
            <a:r>
              <a:rPr lang="de-DE" dirty="0" smtClean="0"/>
              <a:t> </a:t>
            </a:r>
            <a:r>
              <a:rPr lang="de-DE" dirty="0" err="1" smtClean="0"/>
              <a:t>the</a:t>
            </a:r>
            <a:r>
              <a:rPr lang="de-DE" dirty="0" smtClean="0"/>
              <a:t> </a:t>
            </a:r>
            <a:r>
              <a:rPr lang="de-DE" dirty="0" err="1" smtClean="0"/>
              <a:t>wrong</a:t>
            </a:r>
            <a:r>
              <a:rPr lang="de-DE" dirty="0" smtClean="0"/>
              <a:t> </a:t>
            </a:r>
            <a:r>
              <a:rPr lang="de-DE" dirty="0" err="1" smtClean="0"/>
              <a:t>number</a:t>
            </a:r>
            <a:r>
              <a:rPr lang="de-DE" dirty="0" smtClean="0"/>
              <a:t>.  </a:t>
            </a:r>
            <a:r>
              <a:rPr lang="de-DE" dirty="0" err="1" smtClean="0"/>
              <a:t>The</a:t>
            </a:r>
            <a:r>
              <a:rPr lang="de-DE" dirty="0" smtClean="0"/>
              <a:t> Editor </a:t>
            </a:r>
            <a:r>
              <a:rPr lang="de-DE" dirty="0" err="1" smtClean="0"/>
              <a:t>fixed</a:t>
            </a:r>
            <a:r>
              <a:rPr lang="de-DE" dirty="0" smtClean="0"/>
              <a:t> </a:t>
            </a:r>
            <a:r>
              <a:rPr lang="de-DE" dirty="0" err="1" smtClean="0"/>
              <a:t>this</a:t>
            </a:r>
            <a:r>
              <a:rPr lang="de-DE" dirty="0" smtClean="0"/>
              <a:t> </a:t>
            </a:r>
            <a:r>
              <a:rPr lang="de-DE" dirty="0" err="1" smtClean="0"/>
              <a:t>issues</a:t>
            </a:r>
            <a:r>
              <a:rPr lang="de-DE" dirty="0" smtClean="0"/>
              <a:t> (</a:t>
            </a:r>
            <a:r>
              <a:rPr lang="de-DE" dirty="0" err="1" smtClean="0"/>
              <a:t>deleting</a:t>
            </a:r>
            <a:r>
              <a:rPr lang="de-DE" dirty="0" smtClean="0"/>
              <a:t> </a:t>
            </a:r>
            <a:r>
              <a:rPr lang="de-DE" dirty="0" err="1" smtClean="0"/>
              <a:t>the</a:t>
            </a:r>
            <a:r>
              <a:rPr lang="de-DE" dirty="0" smtClean="0"/>
              <a:t> </a:t>
            </a:r>
            <a:r>
              <a:rPr lang="de-DE" dirty="0" err="1" smtClean="0"/>
              <a:t>numbers</a:t>
            </a:r>
            <a:r>
              <a:rPr lang="de-DE" dirty="0" smtClean="0"/>
              <a:t> </a:t>
            </a:r>
            <a:r>
              <a:rPr lang="de-DE" dirty="0" err="1" smtClean="0"/>
              <a:t>from</a:t>
            </a:r>
            <a:r>
              <a:rPr lang="de-DE" dirty="0" smtClean="0"/>
              <a:t> </a:t>
            </a:r>
            <a:r>
              <a:rPr lang="de-DE" dirty="0" err="1" smtClean="0"/>
              <a:t>the</a:t>
            </a:r>
            <a:r>
              <a:rPr lang="de-DE" dirty="0" smtClean="0"/>
              <a:t> </a:t>
            </a:r>
            <a:r>
              <a:rPr lang="de-DE" dirty="0" err="1" smtClean="0"/>
              <a:t>instructions</a:t>
            </a:r>
            <a:r>
              <a:rPr lang="de-DE" dirty="0" smtClean="0"/>
              <a:t>.)</a:t>
            </a:r>
            <a:r>
              <a:rPr lang="en-US" dirty="0" smtClean="0"/>
              <a:t>”</a:t>
            </a:r>
          </a:p>
          <a:p>
            <a:r>
              <a:rPr lang="en-US" dirty="0" smtClean="0"/>
              <a:t>Moved:  Lee	Second: Ping</a:t>
            </a:r>
          </a:p>
          <a:p>
            <a:r>
              <a:rPr lang="en-US" dirty="0" smtClean="0"/>
              <a:t>Y/N/A:  7 / 0 / 3</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124</a:t>
            </a:fld>
            <a:endParaRPr lang="en-US" altLang="ja-JP"/>
          </a:p>
        </p:txBody>
      </p:sp>
    </p:spTree>
  </p:cSld>
  <p:clrMapOvr>
    <a:masterClrMapping/>
  </p:clrMapOvr>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125</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#118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show in “George </a:t>
            </a:r>
            <a:r>
              <a:rPr lang="en-US" altLang="ja-JP" dirty="0" err="1" smtClean="0"/>
              <a:t>Cherian</a:t>
            </a:r>
            <a:r>
              <a:rPr lang="en-US" altLang="ja-JP" dirty="0" smtClean="0"/>
              <a:t>” Tab of  11-14/</a:t>
            </a:r>
            <a:r>
              <a:rPr lang="de-DE" altLang="ja-JP" dirty="0" smtClean="0"/>
              <a:t>973r1</a:t>
            </a:r>
          </a:p>
          <a:p>
            <a:pPr lvl="1"/>
            <a:r>
              <a:rPr lang="en-US" altLang="ja-JP" dirty="0" smtClean="0"/>
              <a:t>and instruct the editor to incorporate the changes shown in</a:t>
            </a:r>
            <a:r>
              <a:rPr lang="de-DE" dirty="0" smtClean="0"/>
              <a:t>  11-14/836r3 </a:t>
            </a:r>
            <a:r>
              <a:rPr lang="en-US" altLang="ja-JP" dirty="0" smtClean="0"/>
              <a:t>into the draft.</a:t>
            </a:r>
          </a:p>
          <a:p>
            <a:r>
              <a:rPr lang="en-US" altLang="ja-JP" dirty="0" smtClean="0"/>
              <a:t>Moved: George </a:t>
            </a:r>
            <a:r>
              <a:rPr lang="en-US" altLang="ja-JP" dirty="0" err="1" smtClean="0"/>
              <a:t>Cherian</a:t>
            </a:r>
            <a:r>
              <a:rPr lang="en-US" altLang="ja-JP" dirty="0" smtClean="0"/>
              <a:t>		Second: Lee</a:t>
            </a:r>
          </a:p>
          <a:p>
            <a:r>
              <a:rPr lang="en-US" altLang="ja-JP" dirty="0" smtClean="0"/>
              <a:t>Yes:  3		No: 	3	Abstain: 6</a:t>
            </a:r>
          </a:p>
          <a:p>
            <a:pPr>
              <a:buNone/>
            </a:pPr>
            <a:r>
              <a:rPr lang="en-US" altLang="ja-JP" dirty="0" smtClean="0"/>
              <a:t>-- Request of recorded vote by Dan Harkins.  Record shown in in meeting minutes.</a:t>
            </a:r>
          </a:p>
          <a:p>
            <a:pPr>
              <a:buNone/>
            </a:pPr>
            <a:endParaRPr lang="en-US" altLang="ja-JP" dirty="0" smtClean="0"/>
          </a:p>
          <a:p>
            <a:pPr>
              <a:buNone/>
            </a:pPr>
            <a:r>
              <a:rPr lang="en-US" altLang="ja-JP" dirty="0" smtClean="0"/>
              <a:t>Motion Fails.</a:t>
            </a:r>
          </a:p>
          <a:p>
            <a:endParaRPr lang="en-US" altLang="ja-JP" dirty="0" smtClean="0"/>
          </a:p>
          <a:p>
            <a:endParaRPr lang="en-US" altLang="ja-JP" dirty="0" smtClean="0"/>
          </a:p>
          <a:p>
            <a:endParaRPr lang="en-US" altLang="ja-JP" dirty="0" smtClean="0"/>
          </a:p>
        </p:txBody>
      </p:sp>
    </p:spTree>
  </p:cSld>
  <p:clrMapOvr>
    <a:masterClrMapping/>
  </p:clrMapOvr>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#119</a:t>
            </a:r>
            <a:endParaRPr lang="en-US" dirty="0"/>
          </a:p>
        </p:txBody>
      </p:sp>
      <p:sp>
        <p:nvSpPr>
          <p:cNvPr id="3" name="Inhaltsplatzhalter 2"/>
          <p:cNvSpPr>
            <a:spLocks noGrp="1"/>
          </p:cNvSpPr>
          <p:nvPr>
            <p:ph idx="1"/>
          </p:nvPr>
        </p:nvSpPr>
        <p:spPr>
          <a:xfrm>
            <a:off x="533400" y="1447800"/>
            <a:ext cx="8305800" cy="4114800"/>
          </a:xfrm>
        </p:spPr>
        <p:txBody>
          <a:bodyPr/>
          <a:lstStyle/>
          <a:p>
            <a:r>
              <a:rPr lang="en-US" sz="2000" dirty="0" smtClean="0"/>
              <a:t>Move to</a:t>
            </a:r>
          </a:p>
          <a:p>
            <a:pPr lvl="1"/>
            <a:r>
              <a:rPr lang="en-US" sz="1800" dirty="0" smtClean="0"/>
              <a:t>Approve the following resolution for CID 4504</a:t>
            </a:r>
            <a:br>
              <a:rPr lang="en-US" sz="1800" dirty="0" smtClean="0"/>
            </a:br>
            <a:r>
              <a:rPr lang="en-US" sz="1800" dirty="0" smtClean="0"/>
              <a:t>“REVISED:  Editor to incorporate changes shown in 11-14/791r1 </a:t>
            </a:r>
            <a:r>
              <a:rPr lang="de-DE" sz="1800" dirty="0" smtClean="0"/>
              <a:t>in </a:t>
            </a:r>
            <a:r>
              <a:rPr lang="de-DE" sz="1800" dirty="0" err="1" smtClean="0"/>
              <a:t>the</a:t>
            </a:r>
            <a:r>
              <a:rPr lang="de-DE" sz="1800" dirty="0" smtClean="0"/>
              <a:t> </a:t>
            </a:r>
            <a:r>
              <a:rPr lang="de-DE" sz="1800" dirty="0" err="1" smtClean="0"/>
              <a:t>Tgai</a:t>
            </a:r>
            <a:r>
              <a:rPr lang="de-DE" sz="1800" dirty="0" smtClean="0"/>
              <a:t> </a:t>
            </a:r>
            <a:r>
              <a:rPr lang="de-DE" sz="1800" dirty="0" err="1" smtClean="0"/>
              <a:t>draft</a:t>
            </a:r>
            <a:r>
              <a:rPr lang="de-DE" sz="1800" dirty="0" smtClean="0"/>
              <a:t>“</a:t>
            </a:r>
          </a:p>
          <a:p>
            <a:pPr lvl="1"/>
            <a:r>
              <a:rPr lang="de-DE" sz="1800" dirty="0" smtClean="0"/>
              <a:t>And </a:t>
            </a:r>
            <a:r>
              <a:rPr lang="de-DE" sz="1800" dirty="0" err="1" smtClean="0"/>
              <a:t>instructruct</a:t>
            </a:r>
            <a:r>
              <a:rPr lang="de-DE" sz="1800" dirty="0" smtClean="0"/>
              <a:t> </a:t>
            </a:r>
            <a:r>
              <a:rPr lang="de-DE" sz="1800" dirty="0" err="1" smtClean="0"/>
              <a:t>the</a:t>
            </a:r>
            <a:r>
              <a:rPr lang="de-DE" sz="1800" dirty="0" smtClean="0"/>
              <a:t> </a:t>
            </a:r>
            <a:r>
              <a:rPr lang="de-DE" sz="1800" dirty="0" err="1" smtClean="0"/>
              <a:t>editor</a:t>
            </a:r>
            <a:r>
              <a:rPr lang="de-DE" sz="1800" dirty="0" smtClean="0"/>
              <a:t> to </a:t>
            </a:r>
            <a:r>
              <a:rPr lang="de-DE" sz="1800" dirty="0" err="1" smtClean="0"/>
              <a:t>incorporate</a:t>
            </a:r>
            <a:r>
              <a:rPr lang="de-DE" sz="1800" dirty="0" smtClean="0"/>
              <a:t> </a:t>
            </a:r>
            <a:r>
              <a:rPr lang="de-DE" sz="1800" dirty="0" err="1" smtClean="0"/>
              <a:t>the</a:t>
            </a:r>
            <a:r>
              <a:rPr lang="de-DE" sz="1800" dirty="0" smtClean="0"/>
              <a:t> </a:t>
            </a:r>
            <a:r>
              <a:rPr lang="de-DE" sz="1800" dirty="0" err="1" smtClean="0"/>
              <a:t>changes</a:t>
            </a:r>
            <a:r>
              <a:rPr lang="de-DE" sz="1800" dirty="0" smtClean="0"/>
              <a:t> as </a:t>
            </a:r>
            <a:r>
              <a:rPr lang="de-DE" sz="1800" dirty="0" err="1" smtClean="0"/>
              <a:t>shown</a:t>
            </a:r>
            <a:r>
              <a:rPr lang="de-DE" sz="1800" dirty="0" smtClean="0"/>
              <a:t> in 11-14/791r0 to </a:t>
            </a:r>
            <a:r>
              <a:rPr lang="de-DE" sz="1800" dirty="0" err="1" smtClean="0"/>
              <a:t>the</a:t>
            </a:r>
            <a:r>
              <a:rPr lang="de-DE" sz="1800" dirty="0" smtClean="0"/>
              <a:t> </a:t>
            </a:r>
            <a:r>
              <a:rPr lang="de-DE" sz="1800" dirty="0" err="1" smtClean="0"/>
              <a:t>draft</a:t>
            </a:r>
            <a:r>
              <a:rPr lang="de-DE" sz="1800" dirty="0" smtClean="0"/>
              <a:t> </a:t>
            </a:r>
            <a:r>
              <a:rPr lang="de-DE" sz="1800" dirty="0" err="1" smtClean="0"/>
              <a:t>with</a:t>
            </a:r>
            <a:r>
              <a:rPr lang="de-DE" sz="1800" dirty="0" smtClean="0"/>
              <a:t> </a:t>
            </a:r>
            <a:r>
              <a:rPr lang="de-DE" sz="1800" dirty="0" err="1" smtClean="0"/>
              <a:t>the</a:t>
            </a:r>
            <a:r>
              <a:rPr lang="de-DE" sz="1800" dirty="0" smtClean="0"/>
              <a:t> </a:t>
            </a:r>
            <a:r>
              <a:rPr lang="de-DE" sz="1800" dirty="0" err="1" smtClean="0"/>
              <a:t>following</a:t>
            </a:r>
            <a:r>
              <a:rPr lang="de-DE" sz="1800" dirty="0" smtClean="0"/>
              <a:t> </a:t>
            </a:r>
            <a:r>
              <a:rPr lang="de-DE" sz="1800" dirty="0" err="1" smtClean="0"/>
              <a:t>changes</a:t>
            </a:r>
            <a:r>
              <a:rPr lang="de-DE" sz="1800" dirty="0" smtClean="0"/>
              <a:t>: </a:t>
            </a:r>
            <a:r>
              <a:rPr lang="de-DE" sz="1800" dirty="0" err="1" smtClean="0"/>
              <a:t>Add</a:t>
            </a:r>
            <a:r>
              <a:rPr lang="de-DE" sz="1800" dirty="0" smtClean="0"/>
              <a:t> </a:t>
            </a:r>
            <a:r>
              <a:rPr lang="de-DE" sz="1800" dirty="0" err="1" smtClean="0"/>
              <a:t>table</a:t>
            </a:r>
            <a:r>
              <a:rPr lang="de-DE" sz="1800" dirty="0" smtClean="0"/>
              <a:t> 8-32 „</a:t>
            </a:r>
            <a:r>
              <a:rPr lang="de-DE" sz="1800" dirty="0" err="1" smtClean="0"/>
              <a:t>Authentication</a:t>
            </a:r>
            <a:r>
              <a:rPr lang="de-DE" sz="1800" dirty="0" smtClean="0"/>
              <a:t> </a:t>
            </a:r>
            <a:r>
              <a:rPr lang="de-DE" sz="1800" dirty="0" err="1" smtClean="0"/>
              <a:t>frame</a:t>
            </a:r>
            <a:r>
              <a:rPr lang="de-DE" sz="1800" dirty="0" smtClean="0"/>
              <a:t> </a:t>
            </a:r>
            <a:r>
              <a:rPr lang="de-DE" sz="1800" dirty="0" err="1" smtClean="0"/>
              <a:t>body</a:t>
            </a:r>
            <a:r>
              <a:rPr lang="de-DE" sz="1800" dirty="0" smtClean="0"/>
              <a:t>“ as </a:t>
            </a:r>
            <a:r>
              <a:rPr lang="de-DE" sz="1800" dirty="0" err="1" smtClean="0"/>
              <a:t>follows</a:t>
            </a:r>
            <a:r>
              <a:rPr lang="de-DE" sz="1800" dirty="0" smtClean="0"/>
              <a:t>. </a:t>
            </a:r>
          </a:p>
          <a:p>
            <a:pPr>
              <a:buNone/>
            </a:pPr>
            <a:r>
              <a:rPr lang="en-US" sz="1400" dirty="0" smtClean="0"/>
              <a:t>Order</a:t>
            </a:r>
            <a:r>
              <a:rPr lang="de-DE" sz="1400" dirty="0" smtClean="0"/>
              <a:t>		</a:t>
            </a:r>
            <a:r>
              <a:rPr lang="en-US" sz="1400" dirty="0" smtClean="0"/>
              <a:t>Information</a:t>
            </a:r>
            <a:r>
              <a:rPr lang="de-DE" sz="1400" dirty="0" smtClean="0"/>
              <a:t> 				 </a:t>
            </a:r>
            <a:r>
              <a:rPr lang="en-US" sz="1400" dirty="0" smtClean="0"/>
              <a:t>Notes</a:t>
            </a:r>
            <a:endParaRPr lang="de-DE" sz="1400" dirty="0" smtClean="0"/>
          </a:p>
          <a:p>
            <a:pPr>
              <a:buAutoNum type="arabicPlain" startAt="23"/>
            </a:pPr>
            <a:r>
              <a:rPr lang="en-US" sz="1400" dirty="0" smtClean="0"/>
              <a:t>             Association Timeout Info</a:t>
            </a:r>
            <a:r>
              <a:rPr lang="de-DE" sz="1400" dirty="0" smtClean="0"/>
              <a:t>         </a:t>
            </a:r>
            <a:r>
              <a:rPr lang="en-US" sz="1400" dirty="0" smtClean="0"/>
              <a:t>The Association Timeout Info is present in</a:t>
            </a:r>
          </a:p>
          <a:p>
            <a:pPr>
              <a:buNone/>
            </a:pPr>
            <a:r>
              <a:rPr lang="en-US" sz="1400" dirty="0" smtClean="0"/>
              <a:t>   					FILS Authentication as defined in table 8-33 </a:t>
            </a:r>
          </a:p>
          <a:p>
            <a:pPr>
              <a:buNone/>
            </a:pPr>
            <a:r>
              <a:rPr lang="en-US" sz="1400" dirty="0" smtClean="0"/>
              <a:t>					(Presence of fields and elements in Authentication       </a:t>
            </a:r>
          </a:p>
          <a:p>
            <a:pPr>
              <a:buNone/>
            </a:pPr>
            <a:r>
              <a:rPr lang="en-US" sz="1400" dirty="0" smtClean="0"/>
              <a:t>                                                                        frames)</a:t>
            </a:r>
          </a:p>
          <a:p>
            <a:pPr>
              <a:buNone/>
            </a:pPr>
            <a:r>
              <a:rPr lang="en-US" sz="1400" dirty="0" smtClean="0"/>
              <a:t>	</a:t>
            </a:r>
          </a:p>
          <a:p>
            <a:pPr>
              <a:buNone/>
            </a:pPr>
            <a:r>
              <a:rPr lang="en-US" sz="1400" dirty="0" smtClean="0"/>
              <a:t>And add the following line at the end of the last column of table 8-33: “Association Timeout Info element is present if AP expects time to </a:t>
            </a:r>
            <a:r>
              <a:rPr lang="en-US" sz="1400" dirty="0" err="1" smtClean="0"/>
              <a:t>tranmsit</a:t>
            </a:r>
            <a:r>
              <a:rPr lang="en-US" sz="1400" dirty="0" smtClean="0"/>
              <a:t> </a:t>
            </a:r>
            <a:r>
              <a:rPr lang="en-US" sz="1400" dirty="0" err="1" smtClean="0"/>
              <a:t>Assocciation</a:t>
            </a:r>
            <a:r>
              <a:rPr lang="en-US" sz="1400" dirty="0" smtClean="0"/>
              <a:t> Response </a:t>
            </a:r>
            <a:r>
              <a:rPr lang="en-US" sz="1400" dirty="0" err="1" smtClean="0"/>
              <a:t>exeeds</a:t>
            </a:r>
            <a:r>
              <a:rPr lang="en-US" sz="1400" dirty="0" smtClean="0"/>
              <a:t> 1 TU</a:t>
            </a:r>
            <a:endParaRPr lang="de-DE" sz="1400" dirty="0" smtClean="0"/>
          </a:p>
          <a:p>
            <a:pPr>
              <a:buNone/>
            </a:pPr>
            <a:r>
              <a:rPr lang="de-DE" sz="2000" dirty="0" err="1" smtClean="0"/>
              <a:t>Moved</a:t>
            </a:r>
            <a:r>
              <a:rPr lang="de-DE" sz="2000" dirty="0" smtClean="0"/>
              <a:t>: </a:t>
            </a:r>
            <a:r>
              <a:rPr lang="de-DE" sz="2000" dirty="0" err="1" smtClean="0"/>
              <a:t>Hitoshi</a:t>
            </a:r>
            <a:r>
              <a:rPr lang="de-DE" sz="2000" dirty="0" smtClean="0"/>
              <a:t>		Second:  Lee</a:t>
            </a:r>
          </a:p>
          <a:p>
            <a:r>
              <a:rPr lang="de-DE" sz="2000" dirty="0" smtClean="0"/>
              <a:t>10/0/4</a:t>
            </a:r>
          </a:p>
          <a:p>
            <a:r>
              <a:rPr lang="de-DE" sz="2000" dirty="0" smtClean="0"/>
              <a:t>Motion </a:t>
            </a:r>
            <a:r>
              <a:rPr lang="de-DE" sz="2000" dirty="0" err="1" smtClean="0"/>
              <a:t>passes</a:t>
            </a:r>
            <a:r>
              <a:rPr lang="de-DE" sz="2000" dirty="0" smtClean="0"/>
              <a:t>.</a:t>
            </a:r>
            <a:endParaRPr lang="en-US" sz="2000" dirty="0" smtClean="0"/>
          </a:p>
          <a:p>
            <a:pPr lvl="1"/>
            <a:endParaRPr lang="en-US" sz="1800"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126</a:t>
            </a:fld>
            <a:endParaRPr lang="en-US" altLang="ja-JP"/>
          </a:p>
        </p:txBody>
      </p:sp>
    </p:spTree>
  </p:cSld>
  <p:clrMapOvr>
    <a:masterClrMapping/>
  </p:clrMapOvr>
  <p:transition/>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#120</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127</a:t>
            </a:fld>
            <a:endParaRPr lang="en-US" altLang="ja-JP"/>
          </a:p>
        </p:txBody>
      </p:sp>
      <p:pic>
        <p:nvPicPr>
          <p:cNvPr id="160770" name="Inhaltsplatzhalter 6"/>
          <p:cNvPicPr>
            <a:picLocks noChangeAspect="1" noChangeArrowheads="1"/>
          </p:cNvPicPr>
          <p:nvPr/>
        </p:nvPicPr>
        <p:blipFill>
          <a:blip r:embed="rId2"/>
          <a:srcRect/>
          <a:stretch>
            <a:fillRect/>
          </a:stretch>
        </p:blipFill>
        <p:spPr bwMode="auto">
          <a:xfrm>
            <a:off x="4186238" y="5856288"/>
            <a:ext cx="771525" cy="20637"/>
          </a:xfrm>
          <a:prstGeom prst="rect">
            <a:avLst/>
          </a:prstGeom>
          <a:noFill/>
        </p:spPr>
      </p:pic>
      <p:sp>
        <p:nvSpPr>
          <p:cNvPr id="9" name="Textfeld 8"/>
          <p:cNvSpPr txBox="1"/>
          <p:nvPr/>
        </p:nvSpPr>
        <p:spPr>
          <a:xfrm>
            <a:off x="1220631" y="1447800"/>
            <a:ext cx="6031193" cy="1384995"/>
          </a:xfrm>
          <a:prstGeom prst="rect">
            <a:avLst/>
          </a:prstGeom>
          <a:noFill/>
        </p:spPr>
        <p:txBody>
          <a:bodyPr wrap="none" rtlCol="0">
            <a:spAutoFit/>
          </a:bodyPr>
          <a:lstStyle/>
          <a:p>
            <a:r>
              <a:rPr lang="en-US" dirty="0" smtClean="0"/>
              <a:t>Move to apply the following changes to the draft and set the resolution for CID 4929 and 4930 </a:t>
            </a:r>
          </a:p>
          <a:p>
            <a:r>
              <a:rPr lang="en-US" dirty="0" smtClean="0"/>
              <a:t>to “Revised:  apply changes to the draft as shown in Motion 120.</a:t>
            </a:r>
          </a:p>
          <a:p>
            <a:endParaRPr lang="en-US" dirty="0" smtClean="0"/>
          </a:p>
          <a:p>
            <a:r>
              <a:rPr lang="en-US" dirty="0" smtClean="0"/>
              <a:t>Moved: Peter   Second:  Joe</a:t>
            </a:r>
          </a:p>
          <a:p>
            <a:r>
              <a:rPr lang="en-US" dirty="0" smtClean="0"/>
              <a:t>Y/N/A:  12/0/1</a:t>
            </a:r>
          </a:p>
          <a:p>
            <a:r>
              <a:rPr lang="en-US" dirty="0" smtClean="0"/>
              <a:t>Motion passes.</a:t>
            </a:r>
          </a:p>
          <a:p>
            <a:endParaRPr lang="en-US" dirty="0"/>
          </a:p>
        </p:txBody>
      </p:sp>
      <p:pic>
        <p:nvPicPr>
          <p:cNvPr id="160771" name="Picture 3"/>
          <p:cNvPicPr>
            <a:picLocks noChangeAspect="1" noChangeArrowheads="1"/>
          </p:cNvPicPr>
          <p:nvPr/>
        </p:nvPicPr>
        <p:blipFill>
          <a:blip r:embed="rId3"/>
          <a:srcRect/>
          <a:stretch>
            <a:fillRect/>
          </a:stretch>
        </p:blipFill>
        <p:spPr bwMode="auto">
          <a:xfrm>
            <a:off x="4316413" y="2292350"/>
            <a:ext cx="4294187" cy="4032250"/>
          </a:xfrm>
          <a:prstGeom prst="rect">
            <a:avLst/>
          </a:prstGeom>
          <a:noFill/>
        </p:spPr>
      </p:pic>
    </p:spTree>
  </p:cSld>
  <p:clrMapOvr>
    <a:masterClrMapping/>
  </p:clrMapOvr>
  <p:transition/>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#121</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as contained in the 2014-07-SanDiegeo-24-Editorial tab of 11-14/565r16</a:t>
            </a:r>
          </a:p>
          <a:p>
            <a:pPr lvl="1"/>
            <a:endParaRPr lang="en-US" dirty="0" smtClean="0"/>
          </a:p>
          <a:p>
            <a:r>
              <a:rPr lang="en-US" dirty="0" smtClean="0"/>
              <a:t>Moved:  Lee		Second:  Ping</a:t>
            </a:r>
          </a:p>
          <a:p>
            <a:endParaRPr lang="en-US" dirty="0" smtClean="0"/>
          </a:p>
          <a:p>
            <a:r>
              <a:rPr lang="en-US" dirty="0" smtClean="0"/>
              <a:t>Y/N/A:  8/0/3</a:t>
            </a:r>
          </a:p>
          <a:p>
            <a:endParaRPr lang="en-US" dirty="0" smtClean="0"/>
          </a:p>
          <a:p>
            <a:r>
              <a:rPr lang="en-US" dirty="0" smtClean="0"/>
              <a:t>Motion passes.</a:t>
            </a:r>
          </a:p>
          <a:p>
            <a:endParaRPr lang="en-US"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128</a:t>
            </a:fld>
            <a:endParaRPr lang="en-US" altLang="ja-JP"/>
          </a:p>
        </p:txBody>
      </p:sp>
    </p:spTree>
  </p:cSld>
  <p:clrMapOvr>
    <a:masterClrMapping/>
  </p:clrMapOvr>
  <p:transition/>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#122</a:t>
            </a:r>
            <a:endParaRPr lang="en-US" dirty="0"/>
          </a:p>
        </p:txBody>
      </p:sp>
      <p:sp>
        <p:nvSpPr>
          <p:cNvPr id="3" name="Inhaltsplatzhalter 2"/>
          <p:cNvSpPr>
            <a:spLocks noGrp="1"/>
          </p:cNvSpPr>
          <p:nvPr>
            <p:ph idx="1"/>
          </p:nvPr>
        </p:nvSpPr>
        <p:spPr>
          <a:xfrm>
            <a:off x="685800" y="1524000"/>
            <a:ext cx="7772400" cy="4114800"/>
          </a:xfrm>
        </p:spPr>
        <p:txBody>
          <a:bodyPr/>
          <a:lstStyle/>
          <a:p>
            <a:r>
              <a:rPr lang="en-US" sz="2000" b="0" dirty="0" smtClean="0">
                <a:solidFill>
                  <a:srgbClr val="000000"/>
                </a:solidFill>
                <a:latin typeface="Helvetica"/>
                <a:ea typeface="Helvetica"/>
                <a:cs typeface="Helvetica"/>
              </a:rPr>
              <a:t>Moved to resolve CID 5139 with the following comment resolution:</a:t>
            </a:r>
          </a:p>
          <a:p>
            <a:endParaRPr lang="en-US" sz="20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Revise. Add Timestamp (8 octets) and Beacon Interval (2 octets) into</a:t>
            </a:r>
          </a:p>
          <a:p>
            <a:pPr lvl="1"/>
            <a:r>
              <a:rPr lang="en-US" sz="1200" b="0" dirty="0" smtClean="0">
                <a:solidFill>
                  <a:srgbClr val="000000"/>
                </a:solidFill>
                <a:latin typeface="Helvetica"/>
                <a:ea typeface="Helvetica"/>
                <a:cs typeface="Helvetica"/>
              </a:rPr>
              <a:t>Figure 8-589a (FILS Discovery Frame Action field format) between</a:t>
            </a:r>
          </a:p>
          <a:p>
            <a:pPr lvl="1"/>
            <a:r>
              <a:rPr lang="en-US" sz="1200" b="0" dirty="0" smtClean="0">
                <a:solidFill>
                  <a:srgbClr val="000000"/>
                </a:solidFill>
                <a:latin typeface="Helvetica"/>
                <a:ea typeface="Helvetica"/>
                <a:cs typeface="Helvetica"/>
              </a:rPr>
              <a:t>FD Frame Control and Service Set identifier fields.</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Add the following descriptions of the added fields after the figure:</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The Beacon Interval field represents the number of time units (</a:t>
            </a:r>
            <a:r>
              <a:rPr lang="en-US" sz="1200" b="0" dirty="0" err="1" smtClean="0">
                <a:solidFill>
                  <a:srgbClr val="000000"/>
                </a:solidFill>
                <a:latin typeface="Helvetica"/>
                <a:ea typeface="Helvetica"/>
                <a:cs typeface="Helvetica"/>
              </a:rPr>
              <a:t>TUs</a:t>
            </a:r>
            <a:r>
              <a:rPr lang="en-US" sz="1200" b="0" dirty="0" smtClean="0">
                <a:solidFill>
                  <a:srgbClr val="000000"/>
                </a:solidFill>
                <a:latin typeface="Helvetica"/>
                <a:ea typeface="Helvetica"/>
                <a:cs typeface="Helvetica"/>
              </a:rPr>
              <a:t>)</a:t>
            </a:r>
          </a:p>
          <a:p>
            <a:pPr lvl="1"/>
            <a:r>
              <a:rPr lang="en-US" sz="1200" b="0" dirty="0" smtClean="0">
                <a:solidFill>
                  <a:srgbClr val="000000"/>
                </a:solidFill>
                <a:latin typeface="Helvetica"/>
                <a:ea typeface="Helvetica"/>
                <a:cs typeface="Helvetica"/>
              </a:rPr>
              <a:t>between target beacon transmission times (</a:t>
            </a:r>
            <a:r>
              <a:rPr lang="en-US" sz="1200" b="0" dirty="0" err="1" smtClean="0">
                <a:solidFill>
                  <a:srgbClr val="000000"/>
                </a:solidFill>
                <a:latin typeface="Helvetica"/>
                <a:ea typeface="Helvetica"/>
                <a:cs typeface="Helvetica"/>
              </a:rPr>
              <a:t>TBTTs</a:t>
            </a:r>
            <a:r>
              <a:rPr lang="en-US" sz="1200" b="0" dirty="0" smtClean="0">
                <a:solidFill>
                  <a:srgbClr val="000000"/>
                </a:solidFill>
                <a:latin typeface="Helvetica"/>
                <a:ea typeface="Helvetica"/>
                <a:cs typeface="Helvetica"/>
              </a:rPr>
              <a:t>). The Beacon Interval</a:t>
            </a:r>
          </a:p>
          <a:p>
            <a:pPr lvl="1"/>
            <a:r>
              <a:rPr lang="en-US" sz="1200" b="0" dirty="0" smtClean="0">
                <a:solidFill>
                  <a:srgbClr val="000000"/>
                </a:solidFill>
                <a:latin typeface="Helvetica"/>
                <a:ea typeface="Helvetica"/>
                <a:cs typeface="Helvetica"/>
              </a:rPr>
              <a:t>field is illustrated in Figure 8-64 (Beacon Interval field).</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Timestamp field includes the timing synchronization function (TSF)</a:t>
            </a:r>
          </a:p>
          <a:p>
            <a:pPr lvl="1"/>
            <a:r>
              <a:rPr lang="en-US" sz="1200" b="0" dirty="0" smtClean="0">
                <a:solidFill>
                  <a:srgbClr val="000000"/>
                </a:solidFill>
                <a:latin typeface="Helvetica"/>
                <a:ea typeface="Helvetica"/>
                <a:cs typeface="Helvetica"/>
              </a:rPr>
              <a:t>timer value. The Timestamp field is illustrated in Figure 8-72</a:t>
            </a:r>
          </a:p>
          <a:p>
            <a:pPr lvl="1"/>
            <a:r>
              <a:rPr lang="en-US" sz="1200" b="0" dirty="0" smtClean="0">
                <a:solidFill>
                  <a:srgbClr val="000000"/>
                </a:solidFill>
                <a:latin typeface="Helvetica"/>
                <a:ea typeface="Helvetica"/>
                <a:cs typeface="Helvetica"/>
              </a:rPr>
              <a:t>(Timestamp field).</a:t>
            </a:r>
          </a:p>
          <a:p>
            <a:pPr lvl="1"/>
            <a:endParaRPr lang="en-US" sz="1200" dirty="0" smtClean="0">
              <a:solidFill>
                <a:srgbClr val="000000"/>
              </a:solidFill>
              <a:latin typeface="Helvetica"/>
              <a:ea typeface="Helvetica"/>
              <a:cs typeface="Helvetica"/>
            </a:endParaRPr>
          </a:p>
          <a:p>
            <a:r>
              <a:rPr lang="en-US" sz="1600" dirty="0" smtClean="0">
                <a:solidFill>
                  <a:srgbClr val="000000"/>
                </a:solidFill>
                <a:latin typeface="Helvetica"/>
                <a:ea typeface="Helvetica"/>
                <a:cs typeface="Helvetica"/>
              </a:rPr>
              <a:t>Moved: </a:t>
            </a:r>
            <a:r>
              <a:rPr lang="en-US" sz="1600" dirty="0" err="1" smtClean="0">
                <a:solidFill>
                  <a:srgbClr val="000000"/>
                </a:solidFill>
                <a:latin typeface="Helvetica"/>
                <a:ea typeface="Helvetica"/>
                <a:cs typeface="Helvetica"/>
              </a:rPr>
              <a:t>Jouni</a:t>
            </a:r>
            <a:r>
              <a:rPr lang="en-US" sz="1600" dirty="0" smtClean="0">
                <a:solidFill>
                  <a:srgbClr val="000000"/>
                </a:solidFill>
                <a:latin typeface="Helvetica"/>
                <a:ea typeface="Helvetica"/>
                <a:cs typeface="Helvetica"/>
              </a:rPr>
              <a:t>	Second: Lee</a:t>
            </a:r>
          </a:p>
          <a:p>
            <a:r>
              <a:rPr lang="en-US" sz="1600" dirty="0" smtClean="0">
                <a:solidFill>
                  <a:srgbClr val="000000"/>
                </a:solidFill>
                <a:latin typeface="Helvetica"/>
                <a:ea typeface="Helvetica"/>
                <a:cs typeface="Helvetica"/>
              </a:rPr>
              <a:t>Y/N/A:  4/2/8</a:t>
            </a:r>
          </a:p>
          <a:p>
            <a:r>
              <a:rPr lang="en-US" sz="1600" dirty="0" smtClean="0">
                <a:solidFill>
                  <a:srgbClr val="000000"/>
                </a:solidFill>
                <a:latin typeface="Helvetica"/>
                <a:ea typeface="Helvetica"/>
                <a:cs typeface="Helvetica"/>
              </a:rPr>
              <a:t>Motion </a:t>
            </a:r>
            <a:r>
              <a:rPr lang="en-US" sz="1600" dirty="0" smtClean="0">
                <a:solidFill>
                  <a:srgbClr val="FF0000"/>
                </a:solidFill>
                <a:latin typeface="Helvetica"/>
                <a:ea typeface="Helvetica"/>
                <a:cs typeface="Helvetica"/>
              </a:rPr>
              <a:t>fails</a:t>
            </a:r>
            <a:r>
              <a:rPr lang="en-US" sz="1600" dirty="0" smtClean="0">
                <a:solidFill>
                  <a:srgbClr val="000000"/>
                </a:solidFill>
                <a:latin typeface="Helvetica"/>
                <a:ea typeface="Helvetica"/>
                <a:cs typeface="Helvetica"/>
              </a:rPr>
              <a:t>.</a:t>
            </a:r>
            <a:endParaRPr lang="en-US" sz="1600"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129</a:t>
            </a:fld>
            <a:endParaRPr lang="en-US" altLang="ja-JP"/>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#11</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2013-11-Dallas-3 tab of 11-13/1076r09</a:t>
            </a:r>
          </a:p>
          <a:p>
            <a:pPr lvl="1"/>
            <a:r>
              <a:rPr lang="en-US" altLang="ja-JP" dirty="0" smtClean="0"/>
              <a:t>and instruct the editor to incorporate the resulting changes to the draft as shown in 11-13/1417r1</a:t>
            </a:r>
          </a:p>
          <a:p>
            <a:pPr lvl="1"/>
            <a:endParaRPr lang="en-US" altLang="ja-JP" dirty="0" smtClean="0"/>
          </a:p>
          <a:p>
            <a:r>
              <a:rPr lang="en-US" altLang="ja-JP" dirty="0" smtClean="0"/>
              <a:t>Moved: Lin Wang</a:t>
            </a:r>
          </a:p>
          <a:p>
            <a:r>
              <a:rPr lang="en-US" altLang="ja-JP" dirty="0" err="1" smtClean="0"/>
              <a:t>Seconded:Ping</a:t>
            </a:r>
            <a:r>
              <a:rPr lang="en-US" altLang="ja-JP" dirty="0" smtClean="0"/>
              <a:t> Fang</a:t>
            </a:r>
            <a:endParaRPr lang="ja-JP" altLang="en-US" dirty="0" smtClean="0"/>
          </a:p>
          <a:p>
            <a:r>
              <a:rPr lang="en-GB" dirty="0" smtClean="0"/>
              <a:t>Yes: _11___;  </a:t>
            </a:r>
          </a:p>
          <a:p>
            <a:r>
              <a:rPr lang="en-GB" dirty="0" smtClean="0"/>
              <a:t>No: __0____;  </a:t>
            </a:r>
          </a:p>
          <a:p>
            <a:r>
              <a:rPr lang="en-GB" dirty="0" smtClean="0"/>
              <a:t>Abstain:____1_______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a:t>
            </a:fld>
            <a:endParaRPr lang="en-US" altLang="ja-JP"/>
          </a:p>
        </p:txBody>
      </p:sp>
    </p:spTree>
  </p:cSld>
  <p:clrMapOvr>
    <a:masterClrMapping/>
  </p:clrMapOvr>
  <p:transition/>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#123</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130</a:t>
            </a:fld>
            <a:endParaRPr lang="en-US" altLang="ja-JP"/>
          </a:p>
        </p:txBody>
      </p:sp>
      <p:sp>
        <p:nvSpPr>
          <p:cNvPr id="3" name="コンテンツ プレースホルダ 2"/>
          <p:cNvSpPr>
            <a:spLocks noGrp="1"/>
          </p:cNvSpPr>
          <p:nvPr>
            <p:ph idx="4294967295"/>
          </p:nvPr>
        </p:nvSpPr>
        <p:spPr>
          <a:xfrm>
            <a:off x="0" y="1981200"/>
            <a:ext cx="9144000" cy="4267200"/>
          </a:xfrm>
        </p:spPr>
        <p:txBody>
          <a:bodyPr/>
          <a:lstStyle/>
          <a:p>
            <a:pPr lvl="2"/>
            <a:r>
              <a:rPr lang="en-US" sz="2000" dirty="0" smtClean="0"/>
              <a:t>Move to:</a:t>
            </a:r>
            <a:endParaRPr lang="ja-JP" altLang="en-US" sz="2000" dirty="0" smtClean="0"/>
          </a:p>
          <a:p>
            <a:pPr lvl="3"/>
            <a:r>
              <a:rPr lang="en-US" sz="2000" dirty="0" smtClean="0"/>
              <a:t>Approve the comment resolution for CID 4146 as follows:</a:t>
            </a:r>
            <a:br>
              <a:rPr lang="en-US" sz="2000" dirty="0" smtClean="0"/>
            </a:br>
            <a:r>
              <a:rPr lang="en-US" sz="2000" dirty="0" smtClean="0"/>
              <a:t> REVISED In D2.1. Added at the end of clause 2 the following item "ISO/IEC 9594-1:2008,Information technology – Open Systems Interconnection – The Directory: Overview of concepts, models and services". Then added reference to this after the use of X.500 in Clause 8 (leaving in the X.500 to help clarify what/where in the ISO std was applicable).</a:t>
            </a:r>
            <a:endParaRPr lang="ja-JP" altLang="en-US" sz="2000" dirty="0" smtClean="0"/>
          </a:p>
          <a:p>
            <a:pPr lvl="3"/>
            <a:r>
              <a:rPr lang="en-US" sz="2000" dirty="0" smtClean="0"/>
              <a:t>And set the comment resolution status to REVISED</a:t>
            </a:r>
            <a:endParaRPr lang="en-US" altLang="ja-JP" sz="2000" dirty="0" smtClean="0"/>
          </a:p>
          <a:p>
            <a:endParaRPr lang="en-US" altLang="ja-JP" sz="2000" dirty="0" smtClean="0"/>
          </a:p>
          <a:p>
            <a:r>
              <a:rPr lang="en-US" altLang="ja-JP" sz="2000" dirty="0" smtClean="0"/>
              <a:t>Moved : Lee Armstrong</a:t>
            </a:r>
          </a:p>
          <a:p>
            <a:r>
              <a:rPr lang="en-US" altLang="ja-JP" sz="2000" dirty="0" smtClean="0"/>
              <a:t>Seconded : Ping Fang</a:t>
            </a:r>
          </a:p>
          <a:p>
            <a:r>
              <a:rPr lang="en-US" altLang="ja-JP" sz="2000" dirty="0" smtClean="0"/>
              <a:t>Y/N/A: 8/0/1 </a:t>
            </a:r>
            <a:r>
              <a:rPr lang="en-US" altLang="ja-JP" sz="2000" dirty="0" err="1" smtClean="0"/>
              <a:t>Passees</a:t>
            </a:r>
            <a:endParaRPr lang="ja-JP" altLang="en-US" dirty="0"/>
          </a:p>
        </p:txBody>
      </p:sp>
    </p:spTree>
  </p:cSld>
  <p:clrMapOvr>
    <a:masterClrMapping/>
  </p:clrMapOvr>
  <p:transition/>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304800"/>
          </a:xfrm>
        </p:spPr>
        <p:txBody>
          <a:bodyPr/>
          <a:lstStyle/>
          <a:p>
            <a:r>
              <a:rPr lang="en-US" dirty="0" smtClean="0"/>
              <a:t>Motion #124</a:t>
            </a:r>
            <a:endParaRPr lang="en-US" dirty="0"/>
          </a:p>
        </p:txBody>
      </p:sp>
      <p:sp>
        <p:nvSpPr>
          <p:cNvPr id="3" name="Inhaltsplatzhalter 2"/>
          <p:cNvSpPr>
            <a:spLocks noGrp="1"/>
          </p:cNvSpPr>
          <p:nvPr>
            <p:ph idx="1"/>
          </p:nvPr>
        </p:nvSpPr>
        <p:spPr>
          <a:xfrm>
            <a:off x="685800" y="990600"/>
            <a:ext cx="8077200" cy="4800600"/>
          </a:xfrm>
        </p:spPr>
        <p:txBody>
          <a:bodyPr>
            <a:normAutofit fontScale="62500" lnSpcReduction="20000"/>
          </a:bodyPr>
          <a:lstStyle/>
          <a:p>
            <a:r>
              <a:rPr lang="en-US" dirty="0" smtClean="0"/>
              <a:t>Moved to </a:t>
            </a:r>
          </a:p>
          <a:p>
            <a:r>
              <a:rPr lang="en-US" dirty="0" smtClean="0"/>
              <a:t>Resolve CID 5139 with the following comment resolution:</a:t>
            </a:r>
          </a:p>
          <a:p>
            <a:endParaRPr lang="en-US" dirty="0" smtClean="0"/>
          </a:p>
          <a:p>
            <a:pPr lvl="1"/>
            <a:r>
              <a:rPr lang="en-US" dirty="0" smtClean="0"/>
              <a:t>Revise. Add Timestamp (8 octets) and Beacon Interval (2 octets) into</a:t>
            </a:r>
          </a:p>
          <a:p>
            <a:pPr lvl="1"/>
            <a:r>
              <a:rPr lang="en-US" dirty="0" smtClean="0"/>
              <a:t>Figure 8-589a (FILS Discovery Frame Action field format) between</a:t>
            </a:r>
          </a:p>
          <a:p>
            <a:pPr lvl="1"/>
            <a:r>
              <a:rPr lang="en-US" dirty="0" smtClean="0"/>
              <a:t>FD Frame Control and Service Set identifier fields.</a:t>
            </a:r>
          </a:p>
          <a:p>
            <a:pPr lvl="1"/>
            <a:endParaRPr lang="en-US" dirty="0" smtClean="0"/>
          </a:p>
          <a:p>
            <a:pPr lvl="1"/>
            <a:r>
              <a:rPr lang="en-US" dirty="0" smtClean="0"/>
              <a:t>Add the following descriptions of the added fields after the figure:</a:t>
            </a:r>
          </a:p>
          <a:p>
            <a:pPr lvl="1"/>
            <a:endParaRPr lang="en-US" dirty="0" smtClean="0"/>
          </a:p>
          <a:p>
            <a:pPr lvl="1"/>
            <a:r>
              <a:rPr lang="en-US" dirty="0" smtClean="0"/>
              <a:t>The Beacon Interval field represents the number of time units (</a:t>
            </a:r>
            <a:r>
              <a:rPr lang="en-US" dirty="0" err="1" smtClean="0"/>
              <a:t>TUs</a:t>
            </a:r>
            <a:r>
              <a:rPr lang="en-US" dirty="0" smtClean="0"/>
              <a:t>)</a:t>
            </a:r>
          </a:p>
          <a:p>
            <a:pPr lvl="1"/>
            <a:r>
              <a:rPr lang="en-US" dirty="0" smtClean="0"/>
              <a:t>between target beacon transmission times (</a:t>
            </a:r>
            <a:r>
              <a:rPr lang="en-US" dirty="0" err="1" smtClean="0"/>
              <a:t>TBTTs</a:t>
            </a:r>
            <a:r>
              <a:rPr lang="en-US" dirty="0" smtClean="0"/>
              <a:t>). The Beacon Interval</a:t>
            </a:r>
          </a:p>
          <a:p>
            <a:pPr lvl="1"/>
            <a:r>
              <a:rPr lang="en-US" dirty="0" smtClean="0"/>
              <a:t>field is described in 8.4.1.10.</a:t>
            </a:r>
          </a:p>
          <a:p>
            <a:pPr lvl="1"/>
            <a:endParaRPr lang="en-US" dirty="0" smtClean="0"/>
          </a:p>
          <a:p>
            <a:pPr lvl="1"/>
            <a:r>
              <a:rPr lang="en-US" dirty="0" smtClean="0"/>
              <a:t>Timestamp field includes the timing synchronization function (TSF)</a:t>
            </a:r>
          </a:p>
          <a:p>
            <a:pPr lvl="1"/>
            <a:r>
              <a:rPr lang="en-US" dirty="0" smtClean="0"/>
              <a:t>timer value. The Timestamp field is described in 8.4.1.3.</a:t>
            </a:r>
          </a:p>
          <a:p>
            <a:pPr lvl="1"/>
            <a:endParaRPr lang="en-US" dirty="0" smtClean="0"/>
          </a:p>
          <a:p>
            <a:r>
              <a:rPr lang="en-US" dirty="0" smtClean="0"/>
              <a:t>And set the resolution for CID 5139 to “REVISED. Adopt changes as per Motion #124 as shown in 11/14/1186r6</a:t>
            </a:r>
          </a:p>
          <a:p>
            <a:endParaRPr lang="en-US" dirty="0" smtClean="0"/>
          </a:p>
          <a:p>
            <a:r>
              <a:rPr lang="en-US" dirty="0" smtClean="0"/>
              <a:t>Moved: </a:t>
            </a:r>
            <a:r>
              <a:rPr lang="en-US" dirty="0" err="1" smtClean="0"/>
              <a:t>Jouni</a:t>
            </a:r>
            <a:r>
              <a:rPr lang="en-US" dirty="0" smtClean="0"/>
              <a:t> </a:t>
            </a:r>
            <a:r>
              <a:rPr lang="en-US" dirty="0" err="1" smtClean="0"/>
              <a:t>Malinen</a:t>
            </a:r>
            <a:r>
              <a:rPr lang="en-US" dirty="0" smtClean="0"/>
              <a:t>		Second: Lee </a:t>
            </a:r>
            <a:r>
              <a:rPr lang="en-US" dirty="0" err="1" smtClean="0"/>
              <a:t>ARmstrong</a:t>
            </a:r>
            <a:endParaRPr lang="en-US" dirty="0" smtClean="0"/>
          </a:p>
          <a:p>
            <a:r>
              <a:rPr lang="en-US" dirty="0" smtClean="0"/>
              <a:t>Y/N/A: 7/0/0</a:t>
            </a:r>
          </a:p>
        </p:txBody>
      </p:sp>
      <p:sp>
        <p:nvSpPr>
          <p:cNvPr id="4" name="Datumsplatzhalter 3"/>
          <p:cNvSpPr>
            <a:spLocks noGrp="1"/>
          </p:cNvSpPr>
          <p:nvPr>
            <p:ph type="dt" sz="half" idx="10"/>
          </p:nvPr>
        </p:nvSpPr>
        <p:spPr>
          <a:xfrm>
            <a:off x="696913" y="332601"/>
            <a:ext cx="955452" cy="276999"/>
          </a:xfrm>
        </p:spPr>
        <p:txBody>
          <a:bodyPr/>
          <a:lstStyle/>
          <a:p>
            <a:r>
              <a:rPr lang="en-US" altLang="ja-JP" smtClean="0"/>
              <a:t>Sep -2014</a:t>
            </a:r>
            <a:endParaRPr lang="en-US" dirty="0"/>
          </a:p>
        </p:txBody>
      </p:sp>
      <p:sp>
        <p:nvSpPr>
          <p:cNvPr id="5" name="Fußzeilenplatzhalter 4"/>
          <p:cNvSpPr>
            <a:spLocks noGrp="1"/>
          </p:cNvSpPr>
          <p:nvPr>
            <p:ph type="ftr" sz="quarter" idx="11"/>
          </p:nvPr>
        </p:nvSpPr>
        <p:spPr/>
        <p:txBody>
          <a:bodyPr/>
          <a:lstStyle/>
          <a:p>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r>
              <a:rPr lang="en-US" altLang="ja-JP" smtClean="0"/>
              <a:t>Slide </a:t>
            </a:r>
            <a:fld id="{E275D85B-EEFE-A142-B02B-B9A3C4542434}" type="slidenum">
              <a:rPr lang="en-US" altLang="ja-JP" smtClean="0"/>
              <a:pPr/>
              <a:t>131</a:t>
            </a:fld>
            <a:endParaRPr lang="en-US" altLang="ja-JP"/>
          </a:p>
        </p:txBody>
      </p:sp>
    </p:spTree>
  </p:cSld>
  <p:clrMapOvr>
    <a:masterClrMapping/>
  </p:clrMapOvr>
  <p:transition/>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 accept the comment resolutions as shown in 11-14/1219r1 </a:t>
            </a:r>
          </a:p>
          <a:p>
            <a:pPr lvl="1"/>
            <a:r>
              <a:rPr lang="en-US" altLang="ja-JP" dirty="0" smtClean="0"/>
              <a:t> and instruct the Editor to incorporate the resulting changes in the draft </a:t>
            </a:r>
          </a:p>
          <a:p>
            <a:pPr lvl="1"/>
            <a:r>
              <a:rPr lang="en-US" altLang="ja-JP" dirty="0" smtClean="0"/>
              <a:t> and instruct the Editor to apply the changes shown in 11-14/1215r1 to the draft </a:t>
            </a:r>
          </a:p>
          <a:p>
            <a:r>
              <a:rPr lang="en-US" altLang="ja-JP" dirty="0" smtClean="0"/>
              <a:t>Moved: Ping FANG </a:t>
            </a:r>
          </a:p>
          <a:p>
            <a:r>
              <a:rPr lang="en-US" altLang="ja-JP" dirty="0" smtClean="0"/>
              <a:t>Second: Peter </a:t>
            </a:r>
            <a:r>
              <a:rPr lang="en-US" altLang="ja-JP" dirty="0" err="1" smtClean="0"/>
              <a:t>Ecclesine</a:t>
            </a:r>
            <a:endParaRPr lang="en-US" altLang="ja-JP" dirty="0" smtClean="0"/>
          </a:p>
          <a:p>
            <a:r>
              <a:rPr lang="en-US" altLang="ja-JP" dirty="0" smtClean="0"/>
              <a:t>Y/N/A: 8/0/0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132</a:t>
            </a:fld>
            <a:endParaRPr lang="en-US" altLang="ja-JP"/>
          </a:p>
        </p:txBody>
      </p:sp>
    </p:spTree>
  </p:cSld>
  <p:clrMapOvr>
    <a:masterClrMapping/>
  </p:clrMapOvr>
  <p:transition/>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endParaRPr lang="ja-JP" altLang="en-US" dirty="0" smtClean="0"/>
          </a:p>
          <a:p>
            <a:pPr lvl="1"/>
            <a:r>
              <a:rPr lang="en-US" altLang="ja-JP" dirty="0" smtClean="0"/>
              <a:t> instruct the Chair to execute the actions as specified in 11-14/1073r2(Cleanup of some editorial comments resolutions for LB201)  effectively changing the resolution for CIDs 4634, 4696, 4743, 4770, 4835, 4772, 4829, 4887, 4719, 4734 and 4710, </a:t>
            </a:r>
            <a:endParaRPr lang="ja-JP" altLang="en-US" dirty="0" smtClean="0"/>
          </a:p>
          <a:p>
            <a:r>
              <a:rPr lang="en-US" altLang="ja-JP" dirty="0" smtClean="0"/>
              <a:t>Moved: Ping FANG </a:t>
            </a:r>
            <a:r>
              <a:rPr lang="ja-JP" altLang="en-US" dirty="0" smtClean="0"/>
              <a:t>	</a:t>
            </a:r>
            <a:endParaRPr lang="en-US" altLang="ja-JP" dirty="0" smtClean="0"/>
          </a:p>
          <a:p>
            <a:r>
              <a:rPr lang="en-US" altLang="ja-JP" dirty="0" smtClean="0"/>
              <a:t>Second: </a:t>
            </a:r>
            <a:r>
              <a:rPr lang="en-US" altLang="ja-JP" dirty="0" err="1" smtClean="0"/>
              <a:t>Jarkko</a:t>
            </a:r>
            <a:r>
              <a:rPr lang="en-US" altLang="ja-JP" dirty="0" smtClean="0"/>
              <a:t> </a:t>
            </a:r>
            <a:r>
              <a:rPr lang="en-US" altLang="ja-JP" dirty="0" err="1" smtClean="0"/>
              <a:t>Kneckt</a:t>
            </a:r>
            <a:endParaRPr lang="ja-JP" altLang="en-US" dirty="0" smtClean="0"/>
          </a:p>
          <a:p>
            <a:r>
              <a:rPr lang="en-US" altLang="ja-JP" dirty="0" smtClean="0"/>
              <a:t>Y/N/A: 8/0/1</a:t>
            </a:r>
          </a:p>
          <a:p>
            <a:endParaRPr lang="en-US" altLang="ja-JP"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133</a:t>
            </a:fld>
            <a:endParaRPr lang="en-US" altLang="ja-JP"/>
          </a:p>
        </p:txBody>
      </p:sp>
    </p:spTree>
  </p:cSld>
  <p:clrMapOvr>
    <a:masterClrMapping/>
  </p:clrMapOvr>
  <p:transition/>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924800" cy="609600"/>
          </a:xfrm>
        </p:spPr>
        <p:txBody>
          <a:bodyPr/>
          <a:lstStyle/>
          <a:p>
            <a:r>
              <a:rPr lang="en-US" altLang="ja-JP" dirty="0" smtClean="0"/>
              <a:t>Motion #127</a:t>
            </a:r>
            <a:endParaRPr lang="ja-JP" altLang="en-US" dirty="0"/>
          </a:p>
        </p:txBody>
      </p:sp>
      <p:sp>
        <p:nvSpPr>
          <p:cNvPr id="3" name="コンテンツ プレースホルダ 2"/>
          <p:cNvSpPr>
            <a:spLocks noGrp="1"/>
          </p:cNvSpPr>
          <p:nvPr>
            <p:ph idx="1"/>
          </p:nvPr>
        </p:nvSpPr>
        <p:spPr>
          <a:xfrm>
            <a:off x="838200" y="1295400"/>
            <a:ext cx="7696200" cy="5562600"/>
          </a:xfrm>
        </p:spPr>
        <p:txBody>
          <a:bodyPr>
            <a:normAutofit fontScale="70000" lnSpcReduction="20000"/>
          </a:bodyPr>
          <a:lstStyle/>
          <a:p>
            <a:r>
              <a:rPr lang="en-US" altLang="ja-JP" dirty="0" smtClean="0"/>
              <a:t>Move to </a:t>
            </a:r>
          </a:p>
          <a:p>
            <a:pPr lvl="1"/>
            <a:r>
              <a:rPr lang="en-US" altLang="ja-JP" dirty="0" smtClean="0"/>
              <a:t>approve the comment resolutions for </a:t>
            </a:r>
            <a:r>
              <a:rPr lang="en-GB" dirty="0" smtClean="0"/>
              <a:t>CIDs 4032, 4614, 4586, 5000, 5111, 4288, 4311, 4344, 4712, 4933, 4802, 5137, 4800, 4313, 4368, 4346, 4029, 4808, 4314, 4595, 5127, 5126, 5016, 5015, 4809, 4812, 4024, 4025, 4910, 4911 and 4895 </a:t>
            </a:r>
            <a:r>
              <a:rPr lang="en-US" altLang="ja-JP" dirty="0" smtClean="0"/>
              <a:t>as contained in 11-14/1107r3.</a:t>
            </a:r>
          </a:p>
          <a:p>
            <a:pPr lvl="1"/>
            <a:r>
              <a:rPr lang="en-US" altLang="ja-JP" dirty="0" smtClean="0"/>
              <a:t> and instruct the editor to adapt the resulting changes to the draft </a:t>
            </a:r>
          </a:p>
          <a:p>
            <a:r>
              <a:rPr lang="en-US" altLang="ja-JP" dirty="0" smtClean="0"/>
              <a:t>Moved: Joseph Levy </a:t>
            </a:r>
          </a:p>
          <a:p>
            <a:r>
              <a:rPr lang="en-US" altLang="ja-JP" dirty="0" smtClean="0"/>
              <a:t>Second: Ping Fang</a:t>
            </a:r>
          </a:p>
          <a:p>
            <a:r>
              <a:rPr lang="en-US" altLang="ja-JP" strike="sngStrike" dirty="0" err="1" smtClean="0"/>
              <a:t>y/n/A</a:t>
            </a:r>
            <a:r>
              <a:rPr lang="en-US" altLang="ja-JP" strike="sngStrike" dirty="0" smtClean="0"/>
              <a:t>: 8/0/0</a:t>
            </a:r>
            <a:r>
              <a:rPr lang="en-US" altLang="ja-JP" dirty="0" smtClean="0"/>
              <a:t>, (motion reconsidered by Motion #134)</a:t>
            </a:r>
          </a:p>
          <a:p>
            <a:r>
              <a:rPr lang="en-US" altLang="ja-JP" dirty="0" err="1" smtClean="0"/>
              <a:t>y</a:t>
            </a:r>
            <a:r>
              <a:rPr lang="en-US" altLang="ja-JP" dirty="0" smtClean="0"/>
              <a:t>/n/a: 7/0/0 </a:t>
            </a:r>
          </a:p>
          <a:p>
            <a:r>
              <a:rPr lang="en-US" altLang="ja-JP" dirty="0" smtClean="0"/>
              <a:t>Note: CID 4999,4724 are unresolved.</a:t>
            </a:r>
          </a:p>
          <a:p>
            <a:endParaRPr lang="en-US" altLang="ja-JP" dirty="0" smtClean="0"/>
          </a:p>
          <a:p>
            <a:r>
              <a:rPr lang="en-US" altLang="ja-JP" dirty="0" smtClean="0"/>
              <a:t>Move to amend : change the motion text as</a:t>
            </a:r>
          </a:p>
          <a:p>
            <a:pPr lvl="1"/>
            <a:r>
              <a:rPr lang="en-US" altLang="ja-JP" dirty="0" smtClean="0"/>
              <a:t>approve the comment resolutions for </a:t>
            </a:r>
            <a:r>
              <a:rPr lang="en-GB" dirty="0" smtClean="0"/>
              <a:t>CIDs 4032, 4614, 4586, 5000, 5111, 4288, 4311, 4344, 4712, 4933, 4802, 5137, 4800, 4313, 4368, </a:t>
            </a:r>
            <a:r>
              <a:rPr lang="en-GB" strike="sngStrike" dirty="0" smtClean="0"/>
              <a:t>4341</a:t>
            </a:r>
            <a:r>
              <a:rPr lang="en-GB" dirty="0" smtClean="0"/>
              <a:t> </a:t>
            </a:r>
            <a:r>
              <a:rPr lang="en-GB" u="sng" dirty="0" smtClean="0"/>
              <a:t>4346</a:t>
            </a:r>
            <a:r>
              <a:rPr lang="en-GB" dirty="0" smtClean="0"/>
              <a:t>, 4029, 4808, 4314, 4595, 5127, 5126, 5016, 5015, 4809, 4812, 4024, 4025, 4910, 4911 and 4895 </a:t>
            </a:r>
            <a:r>
              <a:rPr lang="en-US" altLang="ja-JP" dirty="0" smtClean="0"/>
              <a:t>as contained in 11-14/1107r3.</a:t>
            </a:r>
          </a:p>
          <a:p>
            <a:pPr lvl="1"/>
            <a:r>
              <a:rPr lang="en-US" altLang="ja-JP" dirty="0" smtClean="0"/>
              <a:t> and instruct the editor to adapt the resulting changes to the draft </a:t>
            </a:r>
          </a:p>
          <a:p>
            <a:pPr>
              <a:buNone/>
            </a:pPr>
            <a:endParaRPr lang="en-US" altLang="ja-JP" dirty="0" smtClean="0"/>
          </a:p>
          <a:p>
            <a:r>
              <a:rPr lang="en-US" altLang="ja-JP" dirty="0" err="1" smtClean="0"/>
              <a:t>Moved:Jouni</a:t>
            </a:r>
            <a:r>
              <a:rPr lang="en-US" altLang="ja-JP" dirty="0" smtClean="0"/>
              <a:t> </a:t>
            </a:r>
            <a:r>
              <a:rPr lang="en-US" altLang="ja-JP" dirty="0" err="1" smtClean="0"/>
              <a:t>Malinen</a:t>
            </a:r>
            <a:endParaRPr lang="en-US" altLang="ja-JP" dirty="0" smtClean="0"/>
          </a:p>
          <a:p>
            <a:r>
              <a:rPr lang="en-US" altLang="ja-JP" dirty="0" err="1" smtClean="0"/>
              <a:t>Secoded:Jarkko</a:t>
            </a:r>
            <a:r>
              <a:rPr lang="en-US" altLang="ja-JP" dirty="0" smtClean="0"/>
              <a:t> </a:t>
            </a:r>
            <a:r>
              <a:rPr lang="en-US" altLang="ja-JP" dirty="0" err="1" smtClean="0"/>
              <a:t>Kneckt</a:t>
            </a:r>
            <a:r>
              <a:rPr lang="en-US" altLang="ja-JP" dirty="0" smtClean="0"/>
              <a:t> </a:t>
            </a:r>
          </a:p>
          <a:p>
            <a:r>
              <a:rPr lang="en-US" altLang="ja-JP" dirty="0" smtClean="0"/>
              <a:t>y/n/a:7/0/0</a:t>
            </a:r>
          </a:p>
          <a:p>
            <a:endParaRPr lang="en-US" altLang="ja-JP" dirty="0" smtClean="0"/>
          </a:p>
          <a:p>
            <a:endParaRPr lang="en-US" altLang="ja-JP" dirty="0" smtClean="0"/>
          </a:p>
          <a:p>
            <a:endParaRPr lang="en-US" altLang="ja-JP" dirty="0" smtClean="0"/>
          </a:p>
          <a:p>
            <a:endParaRPr lang="en-US" altLang="ja-JP" dirty="0" smtClean="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134</a:t>
            </a:fld>
            <a:endParaRPr lang="en-US" altLang="ja-JP"/>
          </a:p>
        </p:txBody>
      </p:sp>
    </p:spTree>
  </p:cSld>
  <p:clrMapOvr>
    <a:masterClrMapping/>
  </p:clrMapOvr>
  <p:transition/>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Change the comment resolutions for CID 4206 to </a:t>
            </a:r>
          </a:p>
          <a:p>
            <a:pPr lvl="1"/>
            <a:r>
              <a:rPr lang="en-US" dirty="0" smtClean="0"/>
              <a:t>“REVISED, instruct editor to incorporate changes as shown in 11-14/1146r1”</a:t>
            </a:r>
          </a:p>
          <a:p>
            <a:pPr lvl="1"/>
            <a:endParaRPr lang="en-US" dirty="0" smtClean="0"/>
          </a:p>
          <a:p>
            <a:r>
              <a:rPr lang="en-US" dirty="0" smtClean="0"/>
              <a:t>Moved: </a:t>
            </a:r>
            <a:r>
              <a:rPr lang="en-US" dirty="0" err="1" smtClean="0"/>
              <a:t>Santosh</a:t>
            </a:r>
            <a:r>
              <a:rPr lang="en-US" dirty="0" smtClean="0"/>
              <a:t> Abraham</a:t>
            </a:r>
          </a:p>
          <a:p>
            <a:r>
              <a:rPr lang="en-US" dirty="0" smtClean="0"/>
              <a:t>Second: </a:t>
            </a:r>
            <a:r>
              <a:rPr lang="en-US" dirty="0" err="1" smtClean="0"/>
              <a:t>Jouni</a:t>
            </a:r>
            <a:endParaRPr lang="en-US" dirty="0" smtClean="0"/>
          </a:p>
          <a:p>
            <a:endParaRPr lang="en-US" dirty="0" smtClean="0"/>
          </a:p>
          <a:p>
            <a:r>
              <a:rPr lang="en-US" dirty="0" smtClean="0"/>
              <a:t>Y/N/A:  5/0/0</a:t>
            </a:r>
          </a:p>
          <a:p>
            <a:endParaRPr lang="en-US" dirty="0" smtClean="0"/>
          </a:p>
          <a:p>
            <a:endParaRPr lang="en-US" dirty="0" smtClean="0"/>
          </a:p>
        </p:txBody>
      </p:sp>
      <p:sp>
        <p:nvSpPr>
          <p:cNvPr id="4" name="Datumsplatzhalter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135</a:t>
            </a:fld>
            <a:endParaRPr lang="en-US" altLang="ja-JP"/>
          </a:p>
        </p:txBody>
      </p:sp>
    </p:spTree>
  </p:cSld>
  <p:clrMapOvr>
    <a:masterClrMapping/>
  </p:clrMapOvr>
  <p:transition/>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#129</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4234: “REVISED instruct editor to adopt changes described in 11-14/0836r3.”</a:t>
            </a:r>
            <a:endParaRPr lang="en-US" altLang="ja-JP" dirty="0" smtClean="0"/>
          </a:p>
          <a:p>
            <a:r>
              <a:rPr lang="en-US" altLang="ja-JP" dirty="0" err="1" smtClean="0"/>
              <a:t>Moved:Santosh</a:t>
            </a:r>
            <a:r>
              <a:rPr lang="en-US" altLang="ja-JP" dirty="0" smtClean="0"/>
              <a:t> Abraham </a:t>
            </a:r>
          </a:p>
          <a:p>
            <a:r>
              <a:rPr lang="en-US" altLang="ja-JP" dirty="0" smtClean="0"/>
              <a:t>Second: George </a:t>
            </a:r>
            <a:r>
              <a:rPr lang="en-US" altLang="ja-JP" dirty="0" err="1" smtClean="0"/>
              <a:t>Cherian</a:t>
            </a:r>
            <a:endParaRPr lang="en-US" altLang="ja-JP" dirty="0" smtClean="0"/>
          </a:p>
          <a:p>
            <a:r>
              <a:rPr lang="en-US" altLang="ja-JP" dirty="0" err="1" smtClean="0"/>
              <a:t>y/n/A</a:t>
            </a:r>
            <a:r>
              <a:rPr lang="en-US" altLang="ja-JP" dirty="0" smtClean="0"/>
              <a:t>: 6/1/1</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136</a:t>
            </a:fld>
            <a:endParaRPr lang="en-US" altLang="ja-JP"/>
          </a:p>
        </p:txBody>
      </p:sp>
    </p:spTree>
  </p:cSld>
  <p:clrMapOvr>
    <a:masterClrMapping/>
  </p:clrMapOvr>
  <p:transition/>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#130</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4253,4007 and 5090: “REVISED instruct editor to adopt changes described in 11-14/0840r3.”</a:t>
            </a:r>
            <a:endParaRPr lang="en-US" altLang="ja-JP" dirty="0" smtClean="0"/>
          </a:p>
          <a:p>
            <a:r>
              <a:rPr lang="en-US" altLang="ja-JP" dirty="0" smtClean="0"/>
              <a:t>Moved: </a:t>
            </a:r>
            <a:r>
              <a:rPr lang="en-US" altLang="ja-JP" dirty="0" err="1" smtClean="0"/>
              <a:t>Santosh</a:t>
            </a:r>
            <a:r>
              <a:rPr lang="en-US" altLang="ja-JP" dirty="0" smtClean="0"/>
              <a:t> Abraham </a:t>
            </a:r>
          </a:p>
          <a:p>
            <a:r>
              <a:rPr lang="en-US" altLang="ja-JP" dirty="0" smtClean="0"/>
              <a:t>Second: George </a:t>
            </a:r>
            <a:r>
              <a:rPr lang="en-US" altLang="ja-JP" dirty="0" err="1" smtClean="0"/>
              <a:t>Cherian</a:t>
            </a:r>
            <a:r>
              <a:rPr lang="en-US" altLang="ja-JP" dirty="0" smtClean="0"/>
              <a:t> </a:t>
            </a:r>
          </a:p>
          <a:p>
            <a:r>
              <a:rPr lang="en-US" altLang="ja-JP" dirty="0" err="1" smtClean="0"/>
              <a:t>y/n/A</a:t>
            </a:r>
            <a:r>
              <a:rPr lang="en-US" altLang="ja-JP" dirty="0" smtClean="0"/>
              <a:t>: 8/0/0</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137</a:t>
            </a:fld>
            <a:endParaRPr lang="en-US" altLang="ja-JP"/>
          </a:p>
        </p:txBody>
      </p:sp>
    </p:spTree>
  </p:cSld>
  <p:clrMapOvr>
    <a:masterClrMapping/>
  </p:clrMapOvr>
  <p:transition/>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#131</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4999 and 4724: “REVISED instruct editor to adopt changes described in 11-14/1270r0.”</a:t>
            </a:r>
          </a:p>
          <a:p>
            <a:pPr lvl="1"/>
            <a:r>
              <a:rPr lang="en-US" altLang="ja-JP" dirty="0" smtClean="0"/>
              <a:t>and instruct the editor to adapt the resulting changes to the draft .</a:t>
            </a:r>
          </a:p>
          <a:p>
            <a:r>
              <a:rPr lang="en-US" altLang="ja-JP" dirty="0" smtClean="0"/>
              <a:t>Moved: Joseph Levy</a:t>
            </a:r>
          </a:p>
          <a:p>
            <a:r>
              <a:rPr lang="en-US" altLang="ja-JP" dirty="0" smtClean="0"/>
              <a:t>Second: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y/n/A</a:t>
            </a:r>
            <a:r>
              <a:rPr lang="en-US" altLang="ja-JP" dirty="0" smtClean="0"/>
              <a:t>: 9/0/0</a:t>
            </a:r>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138</a:t>
            </a:fld>
            <a:endParaRPr lang="en-US" altLang="ja-JP"/>
          </a:p>
        </p:txBody>
      </p:sp>
    </p:spTree>
  </p:cSld>
  <p:clrMapOvr>
    <a:masterClrMapping/>
  </p:clrMapOvr>
  <p:transition/>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#132</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4079 and 4078: “REVISED instruct editor to adopt changes described in 11-14/1236r0.”</a:t>
            </a:r>
          </a:p>
          <a:p>
            <a:pPr lvl="1"/>
            <a:r>
              <a:rPr lang="en-US" altLang="ja-JP" dirty="0" smtClean="0"/>
              <a:t>and instruct the editor to adapt the resulting changes to the draft .</a:t>
            </a:r>
          </a:p>
          <a:p>
            <a:r>
              <a:rPr lang="en-US" altLang="ja-JP" dirty="0" smtClean="0"/>
              <a:t>Moved: Dan Harkins</a:t>
            </a:r>
          </a:p>
          <a:p>
            <a:r>
              <a:rPr lang="en-US" altLang="ja-JP" dirty="0" smtClean="0"/>
              <a:t>Second: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y/n/A</a:t>
            </a:r>
            <a:r>
              <a:rPr lang="en-US" altLang="ja-JP" dirty="0" smtClean="0"/>
              <a:t>: 8/0/0</a:t>
            </a:r>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139</a:t>
            </a:fld>
            <a:endParaRPr lang="en-US" altLang="ja-JP"/>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2013-11-Dallas-4 tab of 11-13/1076r09</a:t>
            </a:r>
          </a:p>
          <a:p>
            <a:pPr lvl="1"/>
            <a:r>
              <a:rPr lang="en-US" altLang="ja-JP" dirty="0" smtClean="0"/>
              <a:t>and </a:t>
            </a:r>
            <a:r>
              <a:rPr lang="ja-JP" altLang="en-US" dirty="0" smtClean="0"/>
              <a:t> </a:t>
            </a:r>
            <a:r>
              <a:rPr lang="en-US" altLang="ja-JP" dirty="0" smtClean="0"/>
              <a:t>instruct the editor to incorporate the resulting changes to the draft as shown in 11-13/1311r3 &amp; 11-13/1312r4 &amp;  11-13/1358r3</a:t>
            </a:r>
          </a:p>
          <a:p>
            <a:r>
              <a:rPr lang="en-US" altLang="ja-JP" dirty="0" smtClean="0"/>
              <a:t>Moved: Ping Fang</a:t>
            </a:r>
          </a:p>
          <a:p>
            <a:r>
              <a:rPr lang="en-US" altLang="ja-JP" dirty="0" err="1" smtClean="0"/>
              <a:t>Seconded:Hitoshi</a:t>
            </a:r>
            <a:r>
              <a:rPr lang="en-US" altLang="ja-JP" dirty="0" smtClean="0"/>
              <a:t> Morioka</a:t>
            </a:r>
            <a:endParaRPr lang="ja-JP" altLang="en-US" dirty="0" smtClean="0"/>
          </a:p>
          <a:p>
            <a:r>
              <a:rPr lang="en-GB" dirty="0" smtClean="0"/>
              <a:t>Yes: _11___;  </a:t>
            </a:r>
          </a:p>
          <a:p>
            <a:r>
              <a:rPr lang="en-GB" dirty="0" smtClean="0"/>
              <a:t>No: ____0__;  </a:t>
            </a:r>
          </a:p>
          <a:p>
            <a:r>
              <a:rPr lang="en-GB" dirty="0" smtClean="0"/>
              <a:t>Abstain:__1_________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a:t>
            </a:fld>
            <a:endParaRPr lang="en-US" altLang="ja-JP"/>
          </a:p>
        </p:txBody>
      </p:sp>
    </p:spTree>
  </p:cSld>
  <p:clrMapOvr>
    <a:masterClrMapping/>
  </p:clrMapOvr>
  <p:transition/>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#133</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4195: “</a:t>
            </a:r>
            <a:r>
              <a:rPr lang="en-US" altLang="ja-JP" dirty="0" smtClean="0"/>
              <a:t>REJECT -- if dot11FILSActivated is true, the STA is doing FILS which implies that the field is present.“</a:t>
            </a:r>
            <a:endParaRPr lang="en-US" dirty="0" smtClean="0"/>
          </a:p>
          <a:p>
            <a:pPr lvl="1">
              <a:buNone/>
            </a:pPr>
            <a:endParaRPr lang="en-US" altLang="ja-JP" dirty="0" smtClean="0"/>
          </a:p>
          <a:p>
            <a:r>
              <a:rPr lang="en-US" altLang="ja-JP" dirty="0" err="1" smtClean="0"/>
              <a:t>Moved:Jouni</a:t>
            </a:r>
            <a:r>
              <a:rPr lang="en-US" altLang="ja-JP" dirty="0" smtClean="0"/>
              <a:t> </a:t>
            </a:r>
            <a:r>
              <a:rPr lang="en-US" altLang="ja-JP" dirty="0" err="1" smtClean="0"/>
              <a:t>Malinen</a:t>
            </a:r>
            <a:endParaRPr lang="en-US" altLang="ja-JP" dirty="0" smtClean="0"/>
          </a:p>
          <a:p>
            <a:r>
              <a:rPr lang="en-US" altLang="ja-JP" dirty="0" smtClean="0"/>
              <a:t>Seconded: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y/n/A</a:t>
            </a:r>
            <a:r>
              <a:rPr lang="en-US" altLang="ja-JP" dirty="0" smtClean="0"/>
              <a:t>: 9/0/0</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140</a:t>
            </a:fld>
            <a:endParaRPr lang="en-US" altLang="ja-JP"/>
          </a:p>
        </p:txBody>
      </p:sp>
    </p:spTree>
  </p:cSld>
  <p:clrMapOvr>
    <a:masterClrMapping/>
  </p:clrMapOvr>
  <p:transition/>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#127</a:t>
            </a:r>
          </a:p>
          <a:p>
            <a:endParaRPr lang="en-US" altLang="ja-JP" dirty="0" smtClean="0"/>
          </a:p>
          <a:p>
            <a:r>
              <a:rPr lang="en-US" altLang="ja-JP" dirty="0" smtClean="0"/>
              <a:t>Moved :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Ping Fang</a:t>
            </a:r>
          </a:p>
          <a:p>
            <a:r>
              <a:rPr lang="en-US" altLang="ja-JP" dirty="0" smtClean="0"/>
              <a:t>Y/N/A: 7/0/0</a:t>
            </a:r>
          </a:p>
          <a:p>
            <a:endParaRPr lang="en-US" altLang="ja-JP" dirty="0" smtClean="0"/>
          </a:p>
          <a:p>
            <a:r>
              <a:rPr lang="en-US" altLang="ja-JP" dirty="0" smtClean="0"/>
              <a:t>Note: the motion #127 contains CID4341 which is a typo  and should have been 4346</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141</a:t>
            </a:fld>
            <a:endParaRPr lang="en-US" altLang="ja-JP"/>
          </a:p>
        </p:txBody>
      </p:sp>
    </p:spTree>
  </p:cSld>
  <p:clrMapOvr>
    <a:masterClrMapping/>
  </p:clrMapOvr>
  <p:transition/>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11-14/1256r1 to the </a:t>
            </a:r>
            <a:r>
              <a:rPr lang="en-US" altLang="ja-JP" dirty="0" err="1" smtClean="0"/>
              <a:t>TGai</a:t>
            </a:r>
            <a:r>
              <a:rPr lang="en-US" altLang="ja-JP" dirty="0" smtClean="0"/>
              <a:t> draft.</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Seconded: Lee Armstrong</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142</a:t>
            </a:fld>
            <a:endParaRPr lang="en-US" altLang="ja-JP"/>
          </a:p>
        </p:txBody>
      </p:sp>
    </p:spTree>
  </p:cSld>
  <p:clrMapOvr>
    <a:masterClrMapping/>
  </p:clrMapOvr>
  <p:transition/>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yellow in 11-14/1287r0 to the </a:t>
            </a:r>
            <a:r>
              <a:rPr lang="en-US" altLang="ja-JP" dirty="0" err="1" smtClean="0"/>
              <a:t>TGai</a:t>
            </a:r>
            <a:r>
              <a:rPr lang="en-US" altLang="ja-JP" dirty="0" smtClean="0"/>
              <a:t> draft.</a:t>
            </a:r>
          </a:p>
          <a:p>
            <a:pPr lvl="1"/>
            <a:endParaRPr lang="en-US" altLang="ja-JP" dirty="0" smtClean="0"/>
          </a:p>
          <a:p>
            <a:r>
              <a:rPr lang="en-US" altLang="ja-JP" dirty="0" smtClean="0"/>
              <a:t>Moved: Peter Yee	</a:t>
            </a:r>
          </a:p>
          <a:p>
            <a:r>
              <a:rPr lang="en-US" altLang="ja-JP" dirty="0" smtClean="0"/>
              <a:t>Seconded: Lee Armstrong</a:t>
            </a:r>
          </a:p>
          <a:p>
            <a:r>
              <a:rPr lang="en-US" altLang="ja-JP" dirty="0" smtClean="0"/>
              <a:t>Y/N/A: 6/0/0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143</a:t>
            </a:fld>
            <a:endParaRPr lang="en-US" altLang="ja-JP"/>
          </a:p>
        </p:txBody>
      </p:sp>
    </p:spTree>
  </p:cSld>
  <p:clrMapOvr>
    <a:masterClrMapping/>
  </p:clrMapOvr>
  <p:transition/>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Chair to execute the actions as specified in 11-14/1278r3.</a:t>
            </a:r>
          </a:p>
          <a:p>
            <a:pPr lvl="1"/>
            <a:endParaRPr lang="en-US" altLang="ja-JP" dirty="0" smtClean="0"/>
          </a:p>
          <a:p>
            <a:r>
              <a:rPr lang="en-US" altLang="ja-JP" dirty="0" smtClean="0"/>
              <a:t>Moved: Ping Fang</a:t>
            </a:r>
          </a:p>
          <a:p>
            <a:r>
              <a:rPr lang="en-US" altLang="ja-JP" dirty="0" err="1" smtClean="0"/>
              <a:t>Seconded:Hitoshi</a:t>
            </a:r>
            <a:r>
              <a:rPr lang="en-US" altLang="ja-JP" dirty="0" smtClean="0"/>
              <a:t> Morioka</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144</a:t>
            </a:fld>
            <a:endParaRPr lang="en-US" altLang="ja-JP"/>
          </a:p>
        </p:txBody>
      </p:sp>
    </p:spTree>
  </p:cSld>
  <p:clrMapOvr>
    <a:masterClrMapping/>
  </p:clrMapOvr>
  <p:transition/>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marL="685800" lvl="2" indent="-342900"/>
            <a:r>
              <a:rPr lang="en-US" altLang="ja-JP" dirty="0" smtClean="0"/>
              <a:t>Change the resolution for </a:t>
            </a:r>
            <a:r>
              <a:rPr lang="en-GB" dirty="0" smtClean="0"/>
              <a:t>CID </a:t>
            </a:r>
            <a:r>
              <a:rPr lang="en-US" dirty="0" smtClean="0"/>
              <a:t>4121 as follows: </a:t>
            </a:r>
          </a:p>
          <a:p>
            <a:pPr marL="685800" lvl="2" indent="-342900">
              <a:buNone/>
            </a:pPr>
            <a:r>
              <a:rPr lang="en-US" altLang="ja-JP" dirty="0" smtClean="0"/>
              <a:t>REVISED: Replace  “CAG Number elements specified in 8.4.2.173 (CAG Number element) is optionally present when dot11FILSActivated is true.”  with “The CAG Number element specified in 8.4.2.173 (CAG Number element) is optionally present if dot11FILSActivated is true.”</a:t>
            </a:r>
          </a:p>
          <a:p>
            <a:pPr marL="342900" lvl="1" indent="-342900">
              <a:buFontTx/>
              <a:buChar char="•"/>
            </a:pPr>
            <a:endParaRPr lang="en-US" altLang="ja-JP" dirty="0" smtClean="0"/>
          </a:p>
          <a:p>
            <a:pPr marL="342900" lvl="1" indent="-342900">
              <a:buFontTx/>
              <a:buChar char="•"/>
            </a:pPr>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pPr marL="342900" lvl="1" indent="-342900">
              <a:buFontTx/>
              <a:buChar char="•"/>
            </a:pPr>
            <a:r>
              <a:rPr lang="en-US" altLang="ja-JP" dirty="0" smtClean="0"/>
              <a:t>Seconded: Ping Fang</a:t>
            </a:r>
          </a:p>
          <a:p>
            <a:pPr marL="342900" lvl="1" indent="-342900">
              <a:buFontTx/>
              <a:buChar char="•"/>
            </a:pP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145</a:t>
            </a:fld>
            <a:endParaRPr lang="en-US" altLang="ja-JP"/>
          </a:p>
        </p:txBody>
      </p:sp>
    </p:spTree>
  </p:cSld>
  <p:clrMapOvr>
    <a:masterClrMapping/>
  </p:clrMapOvr>
  <p:transition/>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green highlight  in 11-14/1287r2 to the </a:t>
            </a:r>
            <a:r>
              <a:rPr lang="en-US" altLang="ja-JP" dirty="0" err="1" smtClean="0"/>
              <a:t>TGai</a:t>
            </a:r>
            <a:r>
              <a:rPr lang="en-US" altLang="ja-JP" dirty="0" smtClean="0"/>
              <a:t> draft.</a:t>
            </a:r>
          </a:p>
          <a:p>
            <a:pPr lvl="1"/>
            <a:endParaRPr lang="en-US" altLang="ja-JP" dirty="0" smtClean="0"/>
          </a:p>
          <a:p>
            <a:r>
              <a:rPr lang="en-US" altLang="ja-JP" dirty="0" smtClean="0"/>
              <a:t>Moved: 	Ping Fang</a:t>
            </a:r>
          </a:p>
          <a:p>
            <a:r>
              <a:rPr lang="en-US" altLang="ja-JP" dirty="0" smtClean="0"/>
              <a:t>Seconded: </a:t>
            </a:r>
            <a:r>
              <a:rPr lang="en-US" altLang="ja-JP" dirty="0" err="1" smtClean="0"/>
              <a:t>Santosh</a:t>
            </a:r>
            <a:r>
              <a:rPr lang="en-US" altLang="ja-JP" dirty="0" smtClean="0"/>
              <a:t> Abraham</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146</a:t>
            </a:fld>
            <a:endParaRPr lang="en-US" altLang="ja-JP"/>
          </a:p>
        </p:txBody>
      </p:sp>
    </p:spTree>
  </p:cSld>
  <p:clrMapOvr>
    <a:masterClrMapping/>
  </p:clrMapOvr>
  <p:transition/>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Resolve the comment 4611 as follows: ”REJECT, The group did  not feel that  the use name  is confusing “</a:t>
            </a:r>
          </a:p>
          <a:p>
            <a:pPr lvl="1"/>
            <a:r>
              <a:rPr lang="en-US" altLang="ja-JP" dirty="0" smtClean="0"/>
              <a:t>Resolve the comment 4203,4272 and 4594 as follows: “ REJECT, The comment does not provide specific suggested text changes that can be adopted by the task group in order to satisfy the comment”</a:t>
            </a:r>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a:t>
            </a:r>
            <a:r>
              <a:rPr lang="en-US" altLang="ja-JP" dirty="0" err="1" smtClean="0"/>
              <a:t>Santosh</a:t>
            </a:r>
            <a:r>
              <a:rPr lang="en-US" altLang="ja-JP" dirty="0" smtClean="0"/>
              <a:t> Abraham</a:t>
            </a:r>
          </a:p>
          <a:p>
            <a:r>
              <a:rPr lang="en-US" altLang="ja-JP" dirty="0" smtClean="0"/>
              <a:t>Result: 8/1/0</a:t>
            </a:r>
          </a:p>
          <a:p>
            <a:pPr lvl="1"/>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147</a:t>
            </a:fld>
            <a:endParaRPr lang="en-US" altLang="ja-JP"/>
          </a:p>
        </p:txBody>
      </p:sp>
    </p:spTree>
  </p:cSld>
  <p:clrMapOvr>
    <a:masterClrMapping/>
  </p:clrMapOvr>
  <p:transition/>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#141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Resolve the comment 4248 as follows: ”REJECT, The reference is correct 802.11-2012 is not the base line for </a:t>
            </a:r>
            <a:r>
              <a:rPr lang="en-US" altLang="ja-JP" dirty="0" err="1" smtClean="0"/>
              <a:t>TGai</a:t>
            </a:r>
            <a:r>
              <a:rPr lang="en-US" altLang="ja-JP" dirty="0" smtClean="0"/>
              <a:t>.</a:t>
            </a:r>
          </a:p>
          <a:p>
            <a:r>
              <a:rPr lang="en-US" altLang="ja-JP" dirty="0" smtClean="0"/>
              <a:t>Moved: Ping Fang</a:t>
            </a:r>
          </a:p>
          <a:p>
            <a:r>
              <a:rPr lang="en-US" altLang="ja-JP" dirty="0" smtClean="0"/>
              <a:t>Seconded: Lee Armstrong</a:t>
            </a:r>
          </a:p>
          <a:p>
            <a:r>
              <a:rPr lang="en-US" altLang="ja-JP" dirty="0" smtClean="0"/>
              <a:t>Y/N/A: 9/0/0</a:t>
            </a:r>
          </a:p>
          <a:p>
            <a:pPr lvl="1"/>
            <a:endParaRPr lang="ja-JP" altLang="en-US" dirty="0"/>
          </a:p>
        </p:txBody>
      </p:sp>
      <p:sp>
        <p:nvSpPr>
          <p:cNvPr id="4" name="日付プレースホルダ 3"/>
          <p:cNvSpPr>
            <a:spLocks noGrp="1"/>
          </p:cNvSpPr>
          <p:nvPr>
            <p:ph type="dt" sz="half" idx="10"/>
          </p:nvPr>
        </p:nvSpPr>
        <p:spPr/>
        <p:txBody>
          <a:bodyPr/>
          <a:lstStyle/>
          <a:p>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148</a:t>
            </a:fld>
            <a:endParaRPr lang="en-US" altLang="ja-JP"/>
          </a:p>
        </p:txBody>
      </p:sp>
    </p:spTree>
  </p:cSld>
  <p:clrMapOvr>
    <a:masterClrMapping/>
  </p:clrMapOvr>
  <p:transition/>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Motions Nov 2014 Plenary</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149</a:t>
            </a:fld>
            <a:endParaRPr lang="en-US" altLang="ja-JP"/>
          </a:p>
        </p:txBody>
      </p:sp>
    </p:spTree>
  </p:cSld>
  <p:clrMapOvr>
    <a:masterClrMapping/>
  </p:clrMapOvr>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2013-11-Dallas-5 tab of 11-13/1076r09</a:t>
            </a:r>
          </a:p>
          <a:p>
            <a:pPr lvl="1"/>
            <a:r>
              <a:rPr lang="en-US" altLang="ja-JP" dirty="0" smtClean="0"/>
              <a:t>and instruct the editor to incorporate the resulting changes to the draft as shown in 11-13/1374r0 &amp; 11-13/1373r0</a:t>
            </a:r>
          </a:p>
          <a:p>
            <a:pPr lvl="1"/>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err="1" smtClean="0"/>
              <a:t>Seconded:Stephen</a:t>
            </a:r>
            <a:r>
              <a:rPr lang="en-US" altLang="ja-JP" dirty="0" smtClean="0"/>
              <a:t> McCann</a:t>
            </a:r>
            <a:endParaRPr lang="ja-JP" altLang="en-US" dirty="0" smtClean="0"/>
          </a:p>
          <a:p>
            <a:r>
              <a:rPr lang="en-GB" dirty="0" smtClean="0"/>
              <a:t>Yes: __12__;  </a:t>
            </a:r>
          </a:p>
          <a:p>
            <a:r>
              <a:rPr lang="en-GB" dirty="0" smtClean="0"/>
              <a:t>No: ___0___; </a:t>
            </a:r>
          </a:p>
          <a:p>
            <a:r>
              <a:rPr lang="en-GB" dirty="0" smtClean="0"/>
              <a:t>Abstain:_____1______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a:t>
            </a:fld>
            <a:endParaRPr lang="en-US" altLang="ja-JP"/>
          </a:p>
        </p:txBody>
      </p:sp>
    </p:spTree>
  </p:cSld>
  <p:clrMapOvr>
    <a:masterClrMapping/>
  </p:clrMapOvr>
  <p:transition/>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a:t>
            </a:r>
            <a:r>
              <a:rPr lang="en-US" altLang="ja-JP" dirty="0" err="1" smtClean="0"/>
              <a:t>Santosh</a:t>
            </a:r>
            <a:r>
              <a:rPr lang="en-US" altLang="ja-JP" dirty="0" smtClean="0"/>
              <a:t> Abraham tab of 11-14/1458r1. </a:t>
            </a:r>
          </a:p>
          <a:p>
            <a:r>
              <a:rPr lang="en-US" altLang="ja-JP" dirty="0" smtClean="0"/>
              <a:t>And instruct editor to incorporates the changes as shown in 11-14/1459r0</a:t>
            </a:r>
          </a:p>
          <a:p>
            <a:r>
              <a:rPr lang="en-US" altLang="ja-JP" dirty="0" smtClean="0"/>
              <a:t>Moved : </a:t>
            </a:r>
            <a:r>
              <a:rPr lang="en-US" altLang="ja-JP" dirty="0" err="1" smtClean="0"/>
              <a:t>Santosh</a:t>
            </a:r>
            <a:r>
              <a:rPr lang="en-US" altLang="ja-JP" dirty="0" smtClean="0"/>
              <a:t> Abraham</a:t>
            </a:r>
          </a:p>
          <a:p>
            <a:r>
              <a:rPr lang="en-US" altLang="ja-JP" dirty="0" smtClean="0"/>
              <a:t>Seconded: </a:t>
            </a:r>
            <a:r>
              <a:rPr lang="en-US" altLang="ja-JP" dirty="0" err="1" smtClean="0"/>
              <a:t>Geroge</a:t>
            </a:r>
            <a:r>
              <a:rPr lang="en-US" altLang="ja-JP" dirty="0" smtClean="0"/>
              <a:t> </a:t>
            </a:r>
            <a:r>
              <a:rPr lang="en-US" altLang="ja-JP" dirty="0" err="1" smtClean="0"/>
              <a:t>Cherian</a:t>
            </a:r>
            <a:endParaRPr lang="en-US" altLang="ja-JP" dirty="0" smtClean="0"/>
          </a:p>
          <a:p>
            <a:r>
              <a:rPr lang="en-US" altLang="ja-JP" dirty="0" err="1" smtClean="0"/>
              <a:t>y</a:t>
            </a:r>
            <a:r>
              <a:rPr lang="en-US" altLang="ja-JP" dirty="0" smtClean="0"/>
              <a:t>/n/a: 13/0/1</a:t>
            </a:r>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150</a:t>
            </a:fld>
            <a:endParaRPr lang="en-US" altLang="ja-JP"/>
          </a:p>
        </p:txBody>
      </p:sp>
    </p:spTree>
  </p:cSld>
  <p:clrMapOvr>
    <a:masterClrMapping/>
  </p:clrMapOvr>
  <p:transition/>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following comment resolution for CID 6968:</a:t>
            </a:r>
          </a:p>
          <a:p>
            <a:pPr lvl="1"/>
            <a:r>
              <a:rPr lang="en-US" altLang="ja-JP" dirty="0" smtClean="0"/>
              <a:t> REVISED (</a:t>
            </a:r>
            <a:r>
              <a:rPr lang="en-US" altLang="ja-JP" dirty="0" err="1" smtClean="0"/>
              <a:t>TGai</a:t>
            </a:r>
            <a:r>
              <a:rPr lang="en-US" altLang="ja-JP" dirty="0" smtClean="0"/>
              <a:t> General: 2014-11-03 15:38:36Z) –- Instruct editor to incorporate changes as shown in 11-14/1341r2 into the draft. The document shows resulting changes to implement the proposed changes. </a:t>
            </a:r>
          </a:p>
          <a:p>
            <a:r>
              <a:rPr lang="en-US" altLang="ja-JP" dirty="0" smtClean="0"/>
              <a:t>Moved: </a:t>
            </a:r>
            <a:r>
              <a:rPr lang="en-US" altLang="ja-JP" dirty="0" err="1" smtClean="0"/>
              <a:t>Yunsong</a:t>
            </a:r>
            <a:r>
              <a:rPr lang="en-US" altLang="ja-JP" dirty="0" smtClean="0"/>
              <a:t> Yang</a:t>
            </a:r>
          </a:p>
          <a:p>
            <a:r>
              <a:rPr lang="en-US" altLang="ja-JP" dirty="0" smtClean="0"/>
              <a:t>Seconded: Lee Armstrong</a:t>
            </a:r>
          </a:p>
          <a:p>
            <a:r>
              <a:rPr lang="en-US" altLang="ja-JP" dirty="0" smtClean="0"/>
              <a:t>4-0-2 </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151</a:t>
            </a:fld>
            <a:endParaRPr lang="en-US" altLang="ja-JP"/>
          </a:p>
        </p:txBody>
      </p:sp>
    </p:spTree>
  </p:cSld>
  <p:clrMapOvr>
    <a:masterClrMapping/>
  </p:clrMapOvr>
  <p:transition/>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2014-11-SanAntonio-01 of 11-14/1351r4. </a:t>
            </a:r>
          </a:p>
          <a:p>
            <a:r>
              <a:rPr lang="en-US" altLang="ja-JP" dirty="0" smtClean="0"/>
              <a:t>Moved: </a:t>
            </a:r>
            <a:r>
              <a:rPr lang="en-US" altLang="ja-JP" dirty="0" err="1" smtClean="0"/>
              <a:t>Yunsong</a:t>
            </a:r>
            <a:r>
              <a:rPr lang="en-US" altLang="ja-JP" dirty="0" smtClean="0"/>
              <a:t> Yang</a:t>
            </a:r>
          </a:p>
          <a:p>
            <a:r>
              <a:rPr lang="en-US" altLang="ja-JP" dirty="0" smtClean="0"/>
              <a:t>Seconded: Lee Armstrong</a:t>
            </a:r>
          </a:p>
          <a:p>
            <a:r>
              <a:rPr lang="en-US" altLang="ja-JP" dirty="0" smtClean="0"/>
              <a:t>5/0/1</a:t>
            </a:r>
          </a:p>
          <a:p>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152</a:t>
            </a:fld>
            <a:endParaRPr lang="en-US" altLang="ja-JP"/>
          </a:p>
        </p:txBody>
      </p:sp>
    </p:spTree>
  </p:cSld>
  <p:clrMapOvr>
    <a:masterClrMapping/>
  </p:clrMapOvr>
  <p:transition/>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Hitoshi Morioka tab of 11-14/1430r2.</a:t>
            </a:r>
          </a:p>
          <a:p>
            <a:r>
              <a:rPr lang="en-US" altLang="ja-JP" dirty="0" smtClean="0"/>
              <a:t>Moved: Hitoshi Morioka</a:t>
            </a:r>
          </a:p>
          <a:p>
            <a:r>
              <a:rPr lang="en-US" altLang="ja-JP" dirty="0" smtClean="0"/>
              <a:t>Seconded: Lee Armstrong</a:t>
            </a:r>
          </a:p>
          <a:p>
            <a:r>
              <a:rPr lang="en-US" altLang="ja-JP" dirty="0" err="1" smtClean="0"/>
              <a:t>y</a:t>
            </a:r>
            <a:r>
              <a:rPr lang="en-US" altLang="ja-JP" dirty="0" smtClean="0"/>
              <a:t>/n/a: 9/0/1</a:t>
            </a:r>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153</a:t>
            </a:fld>
            <a:endParaRPr lang="en-US" altLang="ja-JP"/>
          </a:p>
        </p:txBody>
      </p:sp>
    </p:spTree>
  </p:cSld>
  <p:clrMapOvr>
    <a:masterClrMapping/>
  </p:clrMapOvr>
  <p:transition/>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2014-11-SanAntonio-02 tab of 11-14/</a:t>
            </a:r>
            <a:r>
              <a:rPr lang="en-US" altLang="ja-JP" strike="sngStrike" dirty="0" smtClean="0"/>
              <a:t>1405r1 </a:t>
            </a:r>
            <a:r>
              <a:rPr lang="en-US" altLang="ja-JP" dirty="0" smtClean="0"/>
              <a:t>1351r5.</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7/0/0 </a:t>
            </a:r>
            <a:r>
              <a:rPr lang="en-US" altLang="ja-JP" dirty="0" smtClean="0"/>
              <a:t>11/0/0</a:t>
            </a:r>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154</a:t>
            </a:fld>
            <a:endParaRPr lang="en-US" altLang="ja-JP"/>
          </a:p>
        </p:txBody>
      </p:sp>
    </p:spTree>
  </p:cSld>
  <p:clrMapOvr>
    <a:masterClrMapping/>
  </p:clrMapOvr>
  <p:transition/>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#147</a:t>
            </a:r>
            <a:endParaRPr lang="ja-JP" altLang="en-US" dirty="0"/>
          </a:p>
        </p:txBody>
      </p:sp>
      <p:sp>
        <p:nvSpPr>
          <p:cNvPr id="3" name="コンテンツ プレースホルダ 2"/>
          <p:cNvSpPr>
            <a:spLocks noGrp="1"/>
          </p:cNvSpPr>
          <p:nvPr>
            <p:ph idx="1"/>
          </p:nvPr>
        </p:nvSpPr>
        <p:spPr>
          <a:xfrm>
            <a:off x="685800" y="1981200"/>
            <a:ext cx="8229600" cy="4038600"/>
          </a:xfrm>
        </p:spPr>
        <p:txBody>
          <a:bodyPr/>
          <a:lstStyle/>
          <a:p>
            <a:r>
              <a:rPr lang="en-US" altLang="ja-JP" dirty="0" smtClean="0"/>
              <a:t>Move to approve the comment resolutions as shown in the 2014-11-SanAntonio-03 tab of 11-14/</a:t>
            </a:r>
            <a:r>
              <a:rPr lang="en-US" altLang="ja-JP" strike="sngStrike" dirty="0" smtClean="0"/>
              <a:t>1406r2</a:t>
            </a:r>
            <a:r>
              <a:rPr lang="en-US" altLang="ja-JP" dirty="0" smtClean="0"/>
              <a:t> 1351r05 .</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7/0/0 </a:t>
            </a:r>
            <a:r>
              <a:rPr lang="en-US" altLang="ja-JP" dirty="0" smtClean="0"/>
              <a:t> 11/0/1</a:t>
            </a:r>
            <a:endParaRPr lang="en-US" altLang="ja-JP" strike="sngStrike" dirty="0" smtClean="0"/>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155</a:t>
            </a:fld>
            <a:endParaRPr lang="en-US" altLang="ja-JP"/>
          </a:p>
        </p:txBody>
      </p:sp>
    </p:spTree>
  </p:cSld>
  <p:clrMapOvr>
    <a:masterClrMapping/>
  </p:clrMapOvr>
  <p:transition/>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2014-11-SanAntonio-04 tab of 11-14/</a:t>
            </a:r>
            <a:r>
              <a:rPr lang="en-US" altLang="ja-JP" strike="sngStrike" dirty="0" smtClean="0"/>
              <a:t>1407r1</a:t>
            </a:r>
            <a:r>
              <a:rPr lang="en-US" altLang="ja-JP" dirty="0" smtClean="0"/>
              <a:t> 1351r0.</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8/0/0</a:t>
            </a:r>
            <a:r>
              <a:rPr lang="en-US" altLang="ja-JP" dirty="0" smtClean="0"/>
              <a:t> 8/0/1</a:t>
            </a:r>
            <a:endParaRPr lang="en-US" altLang="ja-JP" strike="sngStrike" dirty="0" smtClean="0"/>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156</a:t>
            </a:fld>
            <a:endParaRPr lang="en-US" altLang="ja-JP"/>
          </a:p>
        </p:txBody>
      </p:sp>
    </p:spTree>
  </p:cSld>
  <p:clrMapOvr>
    <a:masterClrMapping/>
  </p:clrMapOvr>
  <p:transition/>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11-14/1457r2 and instruct the editor to incorporate the corresponding changes as shown in 11-14/1457r2.</a:t>
            </a:r>
          </a:p>
          <a:p>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smtClean="0"/>
              <a:t>Seconded: Lee Armstrong</a:t>
            </a:r>
          </a:p>
          <a:p>
            <a:r>
              <a:rPr lang="en-US" altLang="ja-JP" dirty="0" err="1" smtClean="0"/>
              <a:t>y</a:t>
            </a:r>
            <a:r>
              <a:rPr lang="en-US" altLang="ja-JP" dirty="0" smtClean="0"/>
              <a:t>/n/a: 9/0/2</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157</a:t>
            </a:fld>
            <a:endParaRPr lang="en-US" altLang="ja-JP"/>
          </a:p>
        </p:txBody>
      </p:sp>
    </p:spTree>
  </p:cSld>
  <p:clrMapOvr>
    <a:masterClrMapping/>
  </p:clrMapOvr>
  <p:transition/>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George </a:t>
            </a:r>
            <a:r>
              <a:rPr lang="en-US" altLang="ja-JP" dirty="0" err="1" smtClean="0"/>
              <a:t>Cherian</a:t>
            </a:r>
            <a:r>
              <a:rPr lang="en-US" altLang="ja-JP" dirty="0" smtClean="0"/>
              <a:t> tab in 11-14/1476r1.</a:t>
            </a:r>
          </a:p>
          <a:p>
            <a:endParaRPr lang="en-US" altLang="ja-JP" dirty="0" smtClean="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Lee Armstrong </a:t>
            </a:r>
          </a:p>
          <a:p>
            <a:r>
              <a:rPr lang="en-US" altLang="ja-JP" dirty="0" err="1" smtClean="0"/>
              <a:t>y</a:t>
            </a:r>
            <a:r>
              <a:rPr lang="en-US" altLang="ja-JP" dirty="0" smtClean="0"/>
              <a:t>/n/a: 10/0/0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158</a:t>
            </a:fld>
            <a:endParaRPr lang="en-US" altLang="ja-JP"/>
          </a:p>
        </p:txBody>
      </p:sp>
    </p:spTree>
  </p:cSld>
  <p:clrMapOvr>
    <a:masterClrMapping/>
  </p:clrMapOvr>
  <p:transition/>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#151</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2014-11-SanAntonio-05 </a:t>
            </a:r>
            <a:r>
              <a:rPr lang="de-DE" dirty="0" err="1" smtClean="0"/>
              <a:t>tab</a:t>
            </a:r>
            <a:r>
              <a:rPr lang="de-DE" dirty="0" smtClean="0"/>
              <a:t> of 11-14/1351r7.</a:t>
            </a:r>
          </a:p>
          <a:p>
            <a:endParaRPr lang="de-DE" dirty="0" smtClean="0"/>
          </a:p>
          <a:p>
            <a:r>
              <a:rPr lang="en-US" altLang="ja-JP" dirty="0" smtClean="0"/>
              <a:t>Moved: </a:t>
            </a:r>
            <a:r>
              <a:rPr lang="de-DE" dirty="0" err="1" smtClean="0"/>
              <a:t>Xiaofei</a:t>
            </a:r>
            <a:r>
              <a:rPr lang="de-DE" dirty="0" smtClean="0"/>
              <a:t> Wang</a:t>
            </a:r>
          </a:p>
          <a:p>
            <a:r>
              <a:rPr lang="en-US" altLang="ja-JP" dirty="0" smtClean="0"/>
              <a:t>Seconded: </a:t>
            </a:r>
            <a:r>
              <a:rPr lang="de-DE" dirty="0" err="1" smtClean="0"/>
              <a:t>Jarkko</a:t>
            </a:r>
            <a:r>
              <a:rPr lang="de-DE" dirty="0" smtClean="0"/>
              <a:t> </a:t>
            </a:r>
            <a:r>
              <a:rPr lang="en-US" altLang="ja-JP" dirty="0" err="1" smtClean="0"/>
              <a:t>Kneckt</a:t>
            </a:r>
            <a:endParaRPr lang="de-DE" dirty="0" smtClean="0"/>
          </a:p>
          <a:p>
            <a:r>
              <a:rPr lang="de-DE" dirty="0" smtClean="0"/>
              <a:t>Y/N/A:5/0/1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159</a:t>
            </a:fld>
            <a:endParaRPr lang="en-US" altLang="ja-JP"/>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lnSpcReduction="10000"/>
          </a:bodyPr>
          <a:lstStyle/>
          <a:p>
            <a:r>
              <a:rPr lang="en-US" altLang="ja-JP" dirty="0" smtClean="0"/>
              <a:t>Move to</a:t>
            </a:r>
          </a:p>
          <a:p>
            <a:pPr lvl="1"/>
            <a:r>
              <a:rPr lang="en-US" altLang="ja-JP" dirty="0" smtClean="0"/>
              <a:t>approve the comment resolutions as show in the 2013-11-Dallas-6 tab of 11-13/1076r09</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Seconded:George</a:t>
            </a:r>
            <a:r>
              <a:rPr lang="en-US" altLang="ja-JP" dirty="0" smtClean="0"/>
              <a:t> </a:t>
            </a:r>
            <a:r>
              <a:rPr lang="en-US" altLang="ja-JP" dirty="0" err="1" smtClean="0"/>
              <a:t>Cherian</a:t>
            </a:r>
            <a:endParaRPr lang="ja-JP" altLang="en-US" dirty="0" smtClean="0"/>
          </a:p>
          <a:p>
            <a:r>
              <a:rPr lang="en-GB" dirty="0" smtClean="0"/>
              <a:t>Yes: _10___;  </a:t>
            </a:r>
          </a:p>
          <a:p>
            <a:r>
              <a:rPr lang="en-GB" dirty="0" smtClean="0"/>
              <a:t>No: ____0__; </a:t>
            </a:r>
          </a:p>
          <a:p>
            <a:r>
              <a:rPr lang="en-GB" dirty="0" smtClean="0"/>
              <a:t>Abstain:__2_________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a:t>
            </a:fld>
            <a:endParaRPr lang="en-US" altLang="ja-JP"/>
          </a:p>
        </p:txBody>
      </p:sp>
    </p:spTree>
  </p:cSld>
  <p:clrMapOvr>
    <a:masterClrMapping/>
  </p:clrMapOvr>
  <p:transition/>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#152</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2014-11-SanAntonio-06 tab of 11-14/1351r7.</a:t>
            </a:r>
          </a:p>
          <a:p>
            <a:pPr lvl="1"/>
            <a:r>
              <a:rPr lang="en-US" dirty="0" smtClean="0"/>
              <a:t>And instruct the editor to incorporate the resulting changes as shown in 11-14/1390r1</a:t>
            </a:r>
          </a:p>
          <a:p>
            <a:endParaRPr lang="en-US" dirty="0" smtClean="0"/>
          </a:p>
          <a:p>
            <a:r>
              <a:rPr lang="en-US" dirty="0" smtClean="0"/>
              <a:t>Moved: Rob Sun</a:t>
            </a:r>
          </a:p>
          <a:p>
            <a:r>
              <a:rPr lang="en-US" altLang="ja-JP" dirty="0" smtClean="0"/>
              <a:t>Seconded: </a:t>
            </a:r>
            <a:r>
              <a:rPr lang="en-US" dirty="0" smtClean="0"/>
              <a:t>George </a:t>
            </a:r>
            <a:r>
              <a:rPr lang="en-US" dirty="0" err="1" smtClean="0"/>
              <a:t>Calcev</a:t>
            </a:r>
            <a:endParaRPr lang="en-US" dirty="0" smtClean="0"/>
          </a:p>
          <a:p>
            <a:r>
              <a:rPr lang="en-US" dirty="0" smtClean="0"/>
              <a:t>Y/N/A:6/0/1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160</a:t>
            </a:fld>
            <a:endParaRPr lang="en-US" altLang="ja-JP"/>
          </a:p>
        </p:txBody>
      </p:sp>
    </p:spTree>
  </p:cSld>
  <p:clrMapOvr>
    <a:masterClrMapping/>
  </p:clrMapOvr>
  <p:transition/>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#153</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2014-11-SanAntonio-07 </a:t>
            </a:r>
            <a:r>
              <a:rPr lang="de-DE" dirty="0" err="1" smtClean="0"/>
              <a:t>tab</a:t>
            </a:r>
            <a:r>
              <a:rPr lang="de-DE" dirty="0" smtClean="0"/>
              <a:t> of 11-14/1351r7.</a:t>
            </a:r>
          </a:p>
          <a:p>
            <a:endParaRPr lang="de-DE" dirty="0" smtClean="0"/>
          </a:p>
          <a:p>
            <a:r>
              <a:rPr lang="de-DE" dirty="0" err="1" smtClean="0"/>
              <a:t>Moved</a:t>
            </a:r>
            <a:r>
              <a:rPr lang="de-DE" dirty="0" smtClean="0"/>
              <a:t>: Lee Armstrong</a:t>
            </a:r>
          </a:p>
          <a:p>
            <a:r>
              <a:rPr lang="en-US" altLang="ja-JP" dirty="0" smtClean="0"/>
              <a:t>Seconded: </a:t>
            </a:r>
            <a:r>
              <a:rPr lang="de-DE" dirty="0" smtClean="0"/>
              <a:t>Rob Sun</a:t>
            </a:r>
          </a:p>
          <a:p>
            <a:r>
              <a:rPr lang="de-DE" dirty="0" smtClean="0"/>
              <a:t>Y/N/A: 5/0/0</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161</a:t>
            </a:fld>
            <a:endParaRPr lang="en-US" altLang="ja-JP"/>
          </a:p>
        </p:txBody>
      </p:sp>
    </p:spTree>
  </p:cSld>
  <p:clrMapOvr>
    <a:masterClrMapping/>
  </p:clrMapOvr>
  <p:transition/>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#154</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2014-11-SanAntonio-08 </a:t>
            </a:r>
            <a:r>
              <a:rPr lang="de-DE" dirty="0" err="1" smtClean="0"/>
              <a:t>tab</a:t>
            </a:r>
            <a:r>
              <a:rPr lang="de-DE" dirty="0" smtClean="0"/>
              <a:t> of 11-14/1351r7.</a:t>
            </a:r>
          </a:p>
          <a:p>
            <a:endParaRPr lang="de-DE" dirty="0" smtClean="0"/>
          </a:p>
          <a:p>
            <a:r>
              <a:rPr lang="de-DE" dirty="0" err="1" smtClean="0"/>
              <a:t>Moved</a:t>
            </a:r>
            <a:r>
              <a:rPr lang="de-DE" dirty="0" smtClean="0"/>
              <a:t>: </a:t>
            </a:r>
            <a:r>
              <a:rPr lang="de-DE" dirty="0" err="1" smtClean="0"/>
              <a:t>Santosh</a:t>
            </a:r>
            <a:r>
              <a:rPr lang="de-DE" dirty="0" smtClean="0"/>
              <a:t> </a:t>
            </a:r>
            <a:r>
              <a:rPr lang="de-DE" dirty="0" err="1" smtClean="0"/>
              <a:t>Pandey</a:t>
            </a:r>
            <a:endParaRPr lang="de-DE" dirty="0" smtClean="0"/>
          </a:p>
          <a:p>
            <a:r>
              <a:rPr lang="de-DE" dirty="0" err="1" smtClean="0"/>
              <a:t>Seconded</a:t>
            </a:r>
            <a:r>
              <a:rPr lang="de-DE" dirty="0" smtClean="0"/>
              <a:t>: Rob Sun</a:t>
            </a:r>
          </a:p>
          <a:p>
            <a:r>
              <a:rPr lang="de-DE" dirty="0" smtClean="0"/>
              <a:t>Y/N/A:6/0/0</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162</a:t>
            </a:fld>
            <a:endParaRPr lang="en-US" altLang="ja-JP"/>
          </a:p>
        </p:txBody>
      </p:sp>
    </p:spTree>
  </p:cSld>
  <p:clrMapOvr>
    <a:masterClrMapping/>
  </p:clrMapOvr>
  <p:transition/>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#155</a:t>
            </a:r>
            <a:endParaRPr lang="en-US" dirty="0"/>
          </a:p>
        </p:txBody>
      </p:sp>
      <p:sp>
        <p:nvSpPr>
          <p:cNvPr id="3" name="Inhaltsplatzhalter 2"/>
          <p:cNvSpPr>
            <a:spLocks noGrp="1"/>
          </p:cNvSpPr>
          <p:nvPr>
            <p:ph idx="1"/>
          </p:nvPr>
        </p:nvSpPr>
        <p:spPr>
          <a:xfrm>
            <a:off x="685800" y="1676400"/>
            <a:ext cx="7772400" cy="4114800"/>
          </a:xfrm>
        </p:spPr>
        <p:txBody>
          <a:bodyPr/>
          <a:lstStyle/>
          <a:p>
            <a:r>
              <a:rPr lang="en-US" dirty="0" smtClean="0"/>
              <a:t>Move to </a:t>
            </a:r>
          </a:p>
          <a:p>
            <a:pPr lvl="1"/>
            <a:r>
              <a:rPr lang="en-US" dirty="0" smtClean="0"/>
              <a:t>set resolution for CIDs 4688, 4690, and 6088 to "REVISED: incorporate the changes as shown in </a:t>
            </a:r>
            <a:r>
              <a:rPr lang="en-US" dirty="0" smtClean="0">
                <a:hlinkClick r:id="rId2"/>
              </a:rPr>
              <a:t>https://mentor.ieee.org/802.11/dcn/14/11-14-1505-00-00ai-resolution-for-several-cids.docx</a:t>
            </a:r>
            <a:r>
              <a:rPr lang="en-US" dirty="0" smtClean="0"/>
              <a:t>“</a:t>
            </a:r>
          </a:p>
          <a:p>
            <a:endParaRPr lang="en-US" dirty="0" smtClean="0"/>
          </a:p>
          <a:p>
            <a:r>
              <a:rPr lang="en-US" dirty="0" smtClean="0"/>
              <a:t>Moved: </a:t>
            </a:r>
            <a:r>
              <a:rPr lang="de-DE" dirty="0" err="1" smtClean="0"/>
              <a:t>Xiaofei</a:t>
            </a:r>
            <a:r>
              <a:rPr lang="de-DE" dirty="0" smtClean="0"/>
              <a:t> Wang</a:t>
            </a:r>
            <a:endParaRPr lang="en-US" dirty="0" smtClean="0"/>
          </a:p>
          <a:p>
            <a:r>
              <a:rPr lang="en-US" dirty="0" smtClean="0"/>
              <a:t>Second: Lee Armstrong</a:t>
            </a:r>
          </a:p>
          <a:p>
            <a:r>
              <a:rPr lang="en-US" dirty="0" smtClean="0"/>
              <a:t>Y/N/A: 7/0/0</a:t>
            </a:r>
          </a:p>
          <a:p>
            <a:endParaRPr lang="en-US" dirty="0" smtClean="0"/>
          </a:p>
          <a:p>
            <a:pPr lvl="2"/>
            <a:r>
              <a:rPr lang="en-US" dirty="0" smtClean="0"/>
              <a:t>Note to Editor: this replaces the existing resolution for CIDs 4688 and 4690 from LB201 based on the feedback received from the commenter during recalculation ballot.</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163</a:t>
            </a:fld>
            <a:endParaRPr lang="en-US" altLang="ja-JP"/>
          </a:p>
        </p:txBody>
      </p:sp>
    </p:spTree>
  </p:cSld>
  <p:clrMapOvr>
    <a:masterClrMapping/>
  </p:clrMapOvr>
  <p:transition/>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11-14/1502r2 except CID 6064, 6217, 6953 and instruct the editor to incorporate the corresponding changes as shown in 11-14/1502r2.</a:t>
            </a:r>
          </a:p>
          <a:p>
            <a:endParaRPr lang="en-US" altLang="ja-JP" dirty="0" smtClean="0"/>
          </a:p>
          <a:p>
            <a:r>
              <a:rPr lang="en-US" altLang="ja-JP" dirty="0" smtClean="0"/>
              <a:t>Moved: </a:t>
            </a:r>
            <a:r>
              <a:rPr lang="en-US" altLang="ja-JP" dirty="0" err="1" smtClean="0"/>
              <a:t>Jarkko</a:t>
            </a:r>
            <a:r>
              <a:rPr lang="ja-JP" altLang="en-US" dirty="0" smtClean="0"/>
              <a:t>　</a:t>
            </a:r>
            <a:r>
              <a:rPr lang="en-US" altLang="ja-JP" dirty="0" err="1" smtClean="0"/>
              <a:t>Kneckt</a:t>
            </a:r>
            <a:endParaRPr lang="en-US" altLang="ja-JP" dirty="0" smtClean="0"/>
          </a:p>
          <a:p>
            <a:r>
              <a:rPr lang="en-US" altLang="ja-JP" dirty="0" smtClean="0"/>
              <a:t>Seconded:</a:t>
            </a:r>
            <a:r>
              <a:rPr lang="de-DE" dirty="0" err="1" smtClean="0"/>
              <a:t>Xiaofei</a:t>
            </a:r>
            <a:r>
              <a:rPr lang="de-DE" dirty="0" smtClean="0"/>
              <a:t> Wang</a:t>
            </a:r>
            <a:endParaRPr lang="en-US" altLang="ja-JP" dirty="0" smtClean="0"/>
          </a:p>
          <a:p>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164</a:t>
            </a:fld>
            <a:endParaRPr lang="en-US" altLang="ja-JP"/>
          </a:p>
        </p:txBody>
      </p:sp>
    </p:spTree>
  </p:cSld>
  <p:clrMapOvr>
    <a:masterClrMapping/>
  </p:clrMapOvr>
  <p:transition/>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11-14/1498r1 and instruct the editor to incorporate the corresponding changes as shown in 11-14/1498r1.</a:t>
            </a:r>
          </a:p>
          <a:p>
            <a:endParaRPr lang="en-US" altLang="ja-JP" dirty="0" smtClean="0"/>
          </a:p>
          <a:p>
            <a:r>
              <a:rPr lang="en-US" altLang="ja-JP" dirty="0" smtClean="0"/>
              <a:t>Moved: Jae </a:t>
            </a:r>
            <a:r>
              <a:rPr lang="en-US" altLang="ja-JP" dirty="0" err="1" smtClean="0"/>
              <a:t>Seung</a:t>
            </a:r>
            <a:r>
              <a:rPr lang="en-US" altLang="ja-JP" dirty="0" smtClean="0"/>
              <a:t> Lee</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y</a:t>
            </a:r>
            <a:r>
              <a:rPr lang="en-US" altLang="ja-JP" dirty="0" smtClean="0"/>
              <a:t>/n/a: 5/0/0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165</a:t>
            </a:fld>
            <a:endParaRPr lang="en-US" altLang="ja-JP"/>
          </a:p>
        </p:txBody>
      </p:sp>
    </p:spTree>
  </p:cSld>
  <p:clrMapOvr>
    <a:masterClrMapping/>
  </p:clrMapOvr>
  <p:transition/>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11-14/1497r1 and instruct the editor to incorporate the corresponding changes as shown in 11-14/1497r1.</a:t>
            </a:r>
          </a:p>
          <a:p>
            <a:endParaRPr lang="en-US" altLang="ja-JP" dirty="0" smtClean="0"/>
          </a:p>
          <a:p>
            <a:r>
              <a:rPr lang="en-US" altLang="ja-JP" dirty="0" smtClean="0"/>
              <a:t>Moved: Jae </a:t>
            </a:r>
            <a:r>
              <a:rPr lang="en-US" altLang="ja-JP" dirty="0" err="1" smtClean="0"/>
              <a:t>Seung</a:t>
            </a:r>
            <a:r>
              <a:rPr lang="en-US" altLang="ja-JP" dirty="0" smtClean="0"/>
              <a:t> Lee</a:t>
            </a:r>
          </a:p>
          <a:p>
            <a:r>
              <a:rPr lang="en-US" altLang="ja-JP" dirty="0" smtClean="0"/>
              <a:t>Seconded: George </a:t>
            </a:r>
            <a:r>
              <a:rPr lang="en-US" altLang="ja-JP" dirty="0" err="1" smtClean="0"/>
              <a:t>Calcev</a:t>
            </a:r>
            <a:endParaRPr lang="en-US" altLang="ja-JP" dirty="0" smtClean="0"/>
          </a:p>
          <a:p>
            <a:r>
              <a:rPr lang="en-US" altLang="ja-JP" dirty="0" smtClean="0"/>
              <a:t>y/n/a:5/0/0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166</a:t>
            </a:fld>
            <a:endParaRPr lang="en-US" altLang="ja-JP"/>
          </a:p>
        </p:txBody>
      </p:sp>
    </p:spTree>
  </p:cSld>
  <p:clrMapOvr>
    <a:masterClrMapping/>
  </p:clrMapOvr>
  <p:transition/>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11-14/1503r1 and instruct the editor to incorporate the corresponding changes as shown in 11-14/1503r1.</a:t>
            </a:r>
          </a:p>
          <a:p>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smtClean="0"/>
              <a:t>Seconded: </a:t>
            </a:r>
            <a:r>
              <a:rPr lang="de-DE" dirty="0" err="1" smtClean="0"/>
              <a:t>Xiaofei</a:t>
            </a:r>
            <a:r>
              <a:rPr lang="de-DE" dirty="0" smtClean="0"/>
              <a:t> Wang</a:t>
            </a:r>
            <a:endParaRPr lang="en-US" altLang="ja-JP" dirty="0" smtClean="0"/>
          </a:p>
          <a:p>
            <a:r>
              <a:rPr lang="en-US" altLang="ja-JP" dirty="0" smtClean="0"/>
              <a:t>y/n/a:6/0/0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167</a:t>
            </a:fld>
            <a:endParaRPr lang="en-US" altLang="ja-JP"/>
          </a:p>
        </p:txBody>
      </p:sp>
    </p:spTree>
  </p:cSld>
  <p:clrMapOvr>
    <a:masterClrMapping/>
  </p:clrMapOvr>
  <p:transition/>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“Proposed Resolutions” tab of 11-14/1430r4 and instruct the editor to incorporate the corresponding changes as shown in 11-14/1425r1.</a:t>
            </a:r>
          </a:p>
          <a:p>
            <a:endParaRPr lang="en-US" altLang="ja-JP" dirty="0" smtClean="0"/>
          </a:p>
          <a:p>
            <a:r>
              <a:rPr lang="en-US" altLang="ja-JP" dirty="0" smtClean="0"/>
              <a:t>Moved: Hitoshi Morioka</a:t>
            </a:r>
          </a:p>
          <a:p>
            <a:r>
              <a:rPr lang="en-US" altLang="ja-JP" dirty="0" smtClean="0"/>
              <a:t>Seconded: George </a:t>
            </a:r>
            <a:r>
              <a:rPr lang="en-US" altLang="ja-JP" dirty="0" err="1" smtClean="0"/>
              <a:t>Calcev</a:t>
            </a:r>
            <a:endParaRPr lang="en-US" altLang="ja-JP" dirty="0" smtClean="0"/>
          </a:p>
          <a:p>
            <a:r>
              <a:rPr lang="en-US" altLang="ja-JP" dirty="0" smtClean="0"/>
              <a:t>y/n/a:7/0/0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168</a:t>
            </a:fld>
            <a:endParaRPr lang="en-US" altLang="ja-JP"/>
          </a:p>
        </p:txBody>
      </p:sp>
    </p:spTree>
  </p:cSld>
  <p:clrMapOvr>
    <a:masterClrMapping/>
  </p:clrMapOvr>
  <p:transition/>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#146</a:t>
            </a:r>
          </a:p>
          <a:p>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Seconded: </a:t>
            </a:r>
            <a:r>
              <a:rPr lang="en-US" altLang="ja-JP" dirty="0" err="1" smtClean="0"/>
              <a:t>Jeongki</a:t>
            </a:r>
            <a:r>
              <a:rPr lang="en-US" altLang="ja-JP" dirty="0" smtClean="0"/>
              <a:t> Kim</a:t>
            </a:r>
          </a:p>
          <a:p>
            <a:r>
              <a:rPr lang="en-US" altLang="ja-JP" dirty="0" smtClean="0"/>
              <a:t>y/n/a:12/0/0</a:t>
            </a:r>
          </a:p>
          <a:p>
            <a:endParaRPr lang="en-US" altLang="ja-JP" dirty="0" smtClean="0"/>
          </a:p>
          <a:p>
            <a:r>
              <a:rPr lang="en-US" altLang="ja-JP" dirty="0" smtClean="0"/>
              <a:t>Note: the motion #146 contains 11-14/1405r1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169</a:t>
            </a:fld>
            <a:endParaRPr lang="en-US" altLang="ja-JP"/>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2013-11-Dallas-1 tab of 11-13/1076r12</a:t>
            </a:r>
          </a:p>
          <a:p>
            <a:pPr lvl="1"/>
            <a:endParaRPr lang="en-US" altLang="ja-JP" dirty="0" smtClean="0"/>
          </a:p>
          <a:p>
            <a:pPr lvl="1"/>
            <a:endParaRPr lang="en-US" altLang="ja-JP" dirty="0" smtClean="0"/>
          </a:p>
          <a:p>
            <a:r>
              <a:rPr lang="en-US" altLang="ja-JP" dirty="0" smtClean="0"/>
              <a:t>Moved: Peter Yee</a:t>
            </a:r>
          </a:p>
          <a:p>
            <a:r>
              <a:rPr lang="en-US" altLang="ja-JP" dirty="0" err="1" smtClean="0"/>
              <a:t>Seconded:Rob</a:t>
            </a:r>
            <a:r>
              <a:rPr lang="en-US" altLang="ja-JP" dirty="0" smtClean="0"/>
              <a:t> Sun</a:t>
            </a:r>
            <a:endParaRPr lang="ja-JP" altLang="en-US" dirty="0" smtClean="0"/>
          </a:p>
          <a:p>
            <a:r>
              <a:rPr lang="en-GB" dirty="0" smtClean="0"/>
              <a:t>Yes: _11___;  </a:t>
            </a:r>
          </a:p>
          <a:p>
            <a:r>
              <a:rPr lang="en-GB" dirty="0" smtClean="0"/>
              <a:t>No: ___0__; </a:t>
            </a:r>
          </a:p>
          <a:p>
            <a:r>
              <a:rPr lang="en-GB" dirty="0" smtClean="0"/>
              <a:t>Abstain:______1_____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a:t>
            </a:fld>
            <a:endParaRPr lang="en-US" altLang="ja-JP"/>
          </a:p>
        </p:txBody>
      </p:sp>
    </p:spTree>
  </p:cSld>
  <p:clrMapOvr>
    <a:masterClrMapping/>
  </p:clrMapOvr>
  <p:transition/>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#146A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#146 as follows, </a:t>
            </a:r>
          </a:p>
          <a:p>
            <a:pPr lvl="1"/>
            <a:r>
              <a:rPr lang="en-US" altLang="ja-JP" dirty="0" smtClean="0"/>
              <a:t>Replace “1405r1” to “1351r05”</a:t>
            </a:r>
          </a:p>
          <a:p>
            <a:r>
              <a:rPr lang="en-US" altLang="ja-JP" dirty="0" smtClean="0"/>
              <a:t>Moved: Lee </a:t>
            </a:r>
            <a:r>
              <a:rPr lang="en-US" altLang="ja-JP" dirty="0" err="1" smtClean="0"/>
              <a:t>Armstong</a:t>
            </a:r>
            <a:endParaRPr lang="en-US" altLang="ja-JP" dirty="0" smtClean="0"/>
          </a:p>
          <a:p>
            <a:r>
              <a:rPr lang="en-US" altLang="ja-JP" dirty="0" smtClean="0"/>
              <a:t>Seconded: </a:t>
            </a:r>
            <a:r>
              <a:rPr lang="en-US" altLang="ja-JP" dirty="0" err="1" smtClean="0"/>
              <a:t>Jeongki</a:t>
            </a:r>
            <a:r>
              <a:rPr lang="en-US" altLang="ja-JP" dirty="0" smtClean="0"/>
              <a:t> Kim</a:t>
            </a:r>
          </a:p>
          <a:p>
            <a:r>
              <a:rPr lang="en-US" altLang="ja-JP" dirty="0" err="1" smtClean="0"/>
              <a:t>y</a:t>
            </a:r>
            <a:r>
              <a:rPr lang="en-US" altLang="ja-JP" dirty="0" smtClean="0"/>
              <a:t>/n/a: 12/0/0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170</a:t>
            </a:fld>
            <a:endParaRPr lang="en-US" altLang="ja-JP"/>
          </a:p>
        </p:txBody>
      </p:sp>
    </p:spTree>
  </p:cSld>
  <p:clrMapOvr>
    <a:masterClrMapping/>
  </p:clrMapOvr>
  <p:transition/>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#147</a:t>
            </a:r>
          </a:p>
          <a:p>
            <a:endParaRPr lang="en-US" altLang="ja-JP" dirty="0" smtClean="0"/>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y</a:t>
            </a:r>
            <a:r>
              <a:rPr lang="en-US" altLang="ja-JP" dirty="0" smtClean="0"/>
              <a:t>/n/a: 13/0/1</a:t>
            </a:r>
          </a:p>
          <a:p>
            <a:endParaRPr lang="en-US" altLang="ja-JP" dirty="0" smtClean="0"/>
          </a:p>
          <a:p>
            <a:r>
              <a:rPr lang="en-US" altLang="ja-JP" dirty="0" smtClean="0"/>
              <a:t>Note: the motion #146 contains 11-14/1406r2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171</a:t>
            </a:fld>
            <a:endParaRPr lang="en-US" altLang="ja-JP"/>
          </a:p>
        </p:txBody>
      </p:sp>
    </p:spTree>
  </p:cSld>
  <p:clrMapOvr>
    <a:masterClrMapping/>
  </p:clrMapOvr>
  <p:transition/>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#147A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#147 as follows, </a:t>
            </a:r>
          </a:p>
          <a:p>
            <a:pPr lvl="1"/>
            <a:r>
              <a:rPr lang="en-US" altLang="ja-JP" dirty="0" smtClean="0"/>
              <a:t>Replace “1406r2” to “1351r05”</a:t>
            </a:r>
          </a:p>
          <a:p>
            <a:r>
              <a:rPr lang="en-US" altLang="ja-JP" dirty="0" smtClean="0"/>
              <a:t>Moved: </a:t>
            </a:r>
            <a:r>
              <a:rPr lang="en-US" altLang="ja-JP" dirty="0" err="1" smtClean="0"/>
              <a:t>Jeongki</a:t>
            </a:r>
            <a:r>
              <a:rPr lang="en-US" altLang="ja-JP" dirty="0" smtClean="0"/>
              <a:t> Kim</a:t>
            </a:r>
          </a:p>
          <a:p>
            <a:r>
              <a:rPr lang="en-US" altLang="ja-JP" dirty="0" smtClean="0"/>
              <a:t>Seconded: Lee Armstrong</a:t>
            </a:r>
          </a:p>
          <a:p>
            <a:r>
              <a:rPr lang="en-US" altLang="ja-JP" dirty="0" err="1" smtClean="0"/>
              <a:t>y</a:t>
            </a:r>
            <a:r>
              <a:rPr lang="en-US" altLang="ja-JP" dirty="0" smtClean="0"/>
              <a:t>/n/a : 11/0/0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172</a:t>
            </a:fld>
            <a:endParaRPr lang="en-US" altLang="ja-JP"/>
          </a:p>
        </p:txBody>
      </p:sp>
    </p:spTree>
  </p:cSld>
  <p:clrMapOvr>
    <a:masterClrMapping/>
  </p:clrMapOvr>
  <p:transition/>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#148</a:t>
            </a:r>
          </a:p>
          <a:p>
            <a:endParaRPr lang="en-US" altLang="ja-JP" dirty="0" smtClean="0"/>
          </a:p>
          <a:p>
            <a:r>
              <a:rPr lang="en-US" altLang="ja-JP" dirty="0" smtClean="0"/>
              <a:t>Moved: </a:t>
            </a:r>
            <a:r>
              <a:rPr lang="de-DE" dirty="0" err="1" smtClean="0"/>
              <a:t>Xiaofei</a:t>
            </a:r>
            <a:r>
              <a:rPr lang="de-DE" dirty="0" smtClean="0"/>
              <a:t> Wang</a:t>
            </a:r>
            <a:endParaRPr lang="en-US" altLang="ja-JP" dirty="0" smtClean="0"/>
          </a:p>
          <a:p>
            <a:r>
              <a:rPr lang="en-US" altLang="ja-JP" dirty="0" smtClean="0"/>
              <a:t>Seconded: </a:t>
            </a:r>
            <a:r>
              <a:rPr lang="en-US" altLang="ja-JP" dirty="0" err="1" smtClean="0"/>
              <a:t>Yunsong</a:t>
            </a:r>
            <a:r>
              <a:rPr lang="en-US" altLang="ja-JP" dirty="0" smtClean="0"/>
              <a:t> Yang</a:t>
            </a:r>
          </a:p>
          <a:p>
            <a:r>
              <a:rPr lang="en-US" altLang="ja-JP" dirty="0" smtClean="0"/>
              <a:t>y/n/a:11/0/1</a:t>
            </a:r>
          </a:p>
          <a:p>
            <a:endParaRPr lang="en-US" altLang="ja-JP" dirty="0" smtClean="0"/>
          </a:p>
          <a:p>
            <a:r>
              <a:rPr lang="en-US" altLang="ja-JP" dirty="0" smtClean="0"/>
              <a:t>Note: the motion #146 contains 11-14/1407r1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173</a:t>
            </a:fld>
            <a:endParaRPr lang="en-US" altLang="ja-JP"/>
          </a:p>
        </p:txBody>
      </p:sp>
    </p:spTree>
  </p:cSld>
  <p:clrMapOvr>
    <a:masterClrMapping/>
  </p:clrMapOvr>
  <p:transition/>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#148A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#148 as follows, </a:t>
            </a:r>
          </a:p>
          <a:p>
            <a:pPr lvl="1"/>
            <a:r>
              <a:rPr lang="en-US" altLang="ja-JP" dirty="0" smtClean="0"/>
              <a:t>Replace “1407r1” to “1351r05”</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Yunsong</a:t>
            </a:r>
            <a:r>
              <a:rPr lang="en-US" altLang="ja-JP" dirty="0" smtClean="0"/>
              <a:t> Yang</a:t>
            </a:r>
          </a:p>
          <a:p>
            <a:pPr lvl="1"/>
            <a:endParaRPr lang="en-US" altLang="ja-JP" dirty="0" smtClean="0"/>
          </a:p>
          <a:p>
            <a:r>
              <a:rPr lang="en-US" altLang="ja-JP" dirty="0" err="1" smtClean="0"/>
              <a:t>y</a:t>
            </a:r>
            <a:r>
              <a:rPr lang="en-US" altLang="ja-JP" dirty="0" smtClean="0"/>
              <a:t>/n/a : 10/0/1</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174</a:t>
            </a:fld>
            <a:endParaRPr lang="en-US" altLang="ja-JP"/>
          </a:p>
        </p:txBody>
      </p:sp>
    </p:spTree>
  </p:cSld>
  <p:clrMapOvr>
    <a:masterClrMapping/>
  </p:clrMapOvr>
  <p:transition/>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#164</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2014-11-SanAntonio-09-editorial </a:t>
            </a:r>
            <a:r>
              <a:rPr lang="de-DE" dirty="0" err="1" smtClean="0"/>
              <a:t>tab</a:t>
            </a:r>
            <a:r>
              <a:rPr lang="de-DE" dirty="0" smtClean="0"/>
              <a:t> of 11-14/1351r8 </a:t>
            </a:r>
            <a:r>
              <a:rPr lang="de-DE" dirty="0" err="1" smtClean="0"/>
              <a:t>except</a:t>
            </a:r>
            <a:r>
              <a:rPr lang="de-DE" dirty="0" smtClean="0"/>
              <a:t> CID6012.</a:t>
            </a:r>
          </a:p>
          <a:p>
            <a:endParaRPr lang="de-DE" dirty="0" smtClean="0"/>
          </a:p>
          <a:p>
            <a:r>
              <a:rPr lang="de-DE" dirty="0" err="1" smtClean="0"/>
              <a:t>Moved</a:t>
            </a:r>
            <a:r>
              <a:rPr lang="de-DE" dirty="0" smtClean="0"/>
              <a:t>: Lee Armstrong</a:t>
            </a:r>
          </a:p>
          <a:p>
            <a:r>
              <a:rPr lang="de-DE" dirty="0" err="1" smtClean="0"/>
              <a:t>Seconded</a:t>
            </a:r>
            <a:r>
              <a:rPr lang="de-DE" dirty="0" smtClean="0"/>
              <a:t>: </a:t>
            </a:r>
            <a:r>
              <a:rPr lang="de-DE" dirty="0" err="1" smtClean="0"/>
              <a:t>Jarkko</a:t>
            </a:r>
            <a:r>
              <a:rPr lang="de-DE" dirty="0" smtClean="0"/>
              <a:t> </a:t>
            </a:r>
            <a:r>
              <a:rPr lang="en-US" altLang="ja-JP" dirty="0" err="1" smtClean="0"/>
              <a:t>Kneckt</a:t>
            </a:r>
            <a:endParaRPr lang="de-DE" dirty="0" smtClean="0"/>
          </a:p>
          <a:p>
            <a:r>
              <a:rPr lang="de-DE" dirty="0" smtClean="0"/>
              <a:t>Y/N/A: 8/0/1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175</a:t>
            </a:fld>
            <a:endParaRPr lang="en-US" altLang="ja-JP"/>
          </a:p>
        </p:txBody>
      </p:sp>
    </p:spTree>
  </p:cSld>
  <p:clrMapOvr>
    <a:masterClrMapping/>
  </p:clrMapOvr>
  <p:transition/>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#165</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11-14/1408r3 and </a:t>
            </a:r>
            <a:r>
              <a:rPr lang="en-US" altLang="ja-JP" dirty="0" smtClean="0"/>
              <a:t>instruct the editor to incorporate the corresponding changes as shown in </a:t>
            </a:r>
            <a:r>
              <a:rPr lang="de-DE" dirty="0" smtClean="0"/>
              <a:t>11-14/1408r3 .</a:t>
            </a:r>
          </a:p>
          <a:p>
            <a:endParaRPr lang="de-DE" dirty="0" smtClean="0"/>
          </a:p>
          <a:p>
            <a:r>
              <a:rPr lang="de-DE" dirty="0" err="1" smtClean="0"/>
              <a:t>Moved</a:t>
            </a:r>
            <a:r>
              <a:rPr lang="de-DE" dirty="0" smtClean="0"/>
              <a:t> </a:t>
            </a:r>
            <a:r>
              <a:rPr lang="en-US" altLang="ja-JP" dirty="0" smtClean="0"/>
              <a:t>: </a:t>
            </a:r>
            <a:r>
              <a:rPr lang="en-US" altLang="ja-JP" dirty="0" err="1" smtClean="0"/>
              <a:t>Jeongki</a:t>
            </a:r>
            <a:r>
              <a:rPr lang="en-US" altLang="ja-JP" dirty="0" smtClean="0"/>
              <a:t> Kim</a:t>
            </a:r>
          </a:p>
          <a:p>
            <a:r>
              <a:rPr lang="en-US" altLang="ja-JP" dirty="0" smtClean="0"/>
              <a:t>Seconded: </a:t>
            </a:r>
            <a:r>
              <a:rPr lang="en-US" altLang="ja-JP" dirty="0" err="1" smtClean="0"/>
              <a:t>Yunsong</a:t>
            </a:r>
            <a:r>
              <a:rPr lang="en-US" altLang="ja-JP" dirty="0" smtClean="0"/>
              <a:t> Yang</a:t>
            </a:r>
          </a:p>
          <a:p>
            <a:endParaRPr lang="de-DE" dirty="0" smtClean="0"/>
          </a:p>
          <a:p>
            <a:r>
              <a:rPr lang="de-DE" dirty="0" smtClean="0"/>
              <a:t>Y/N/A: 10:1:1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176</a:t>
            </a:fld>
            <a:endParaRPr lang="en-US" altLang="ja-JP"/>
          </a:p>
        </p:txBody>
      </p:sp>
    </p:spTree>
  </p:cSld>
  <p:clrMapOvr>
    <a:masterClrMapping/>
  </p:clrMapOvr>
  <p:transition/>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#166</a:t>
            </a:r>
            <a:endParaRPr lang="en-US" dirty="0"/>
          </a:p>
        </p:txBody>
      </p:sp>
      <p:sp>
        <p:nvSpPr>
          <p:cNvPr id="3" name="Inhaltsplatzhalter 2"/>
          <p:cNvSpPr>
            <a:spLocks noGrp="1"/>
          </p:cNvSpPr>
          <p:nvPr>
            <p:ph idx="1"/>
          </p:nvPr>
        </p:nvSpPr>
        <p:spPr/>
        <p:txBody>
          <a:bodyPr>
            <a:normAutofit fontScale="92500" lnSpcReduction="10000"/>
          </a:bodyPr>
          <a:lstStyle/>
          <a:p>
            <a:r>
              <a:rPr lang="en-US" dirty="0" smtClean="0"/>
              <a:t>Move to </a:t>
            </a:r>
            <a:r>
              <a:rPr lang="en-US" altLang="ja-JP" dirty="0" smtClean="0"/>
              <a:t>set the resolution for CIDs  6010, 6215, 6222, 6184, 6969, 6970, 6012, 6134, 6172, and 6847 to "REVISED: resolved as shown in 11-14-1507r2.  The group sees the point taken in the comment and considered it in general while revising the corresponding section as part of resolving several comments made against the clause."</a:t>
            </a:r>
            <a:endParaRPr lang="de-DE" dirty="0" smtClean="0"/>
          </a:p>
          <a:p>
            <a:endParaRPr lang="de-DE" dirty="0" smtClean="0"/>
          </a:p>
          <a:p>
            <a:r>
              <a:rPr lang="de-DE" altLang="ja-JP" dirty="0" err="1" smtClean="0"/>
              <a:t>Moved</a:t>
            </a:r>
            <a:r>
              <a:rPr lang="de-DE" altLang="ja-JP" dirty="0" smtClean="0"/>
              <a:t> </a:t>
            </a:r>
            <a:r>
              <a:rPr lang="en-US" altLang="ja-JP" dirty="0" smtClean="0"/>
              <a:t>: </a:t>
            </a:r>
            <a:r>
              <a:rPr lang="en-US" altLang="ja-JP" dirty="0" err="1" smtClean="0"/>
              <a:t>Yunsong</a:t>
            </a:r>
            <a:r>
              <a:rPr lang="en-US" altLang="ja-JP" dirty="0" smtClean="0"/>
              <a:t> Yang</a:t>
            </a:r>
          </a:p>
          <a:p>
            <a:r>
              <a:rPr lang="en-US" altLang="ja-JP" dirty="0" smtClean="0"/>
              <a:t>Seconded: Lee Armstrong</a:t>
            </a:r>
          </a:p>
          <a:p>
            <a:endParaRPr lang="de-DE" dirty="0" smtClean="0"/>
          </a:p>
          <a:p>
            <a:r>
              <a:rPr lang="de-DE" dirty="0" smtClean="0"/>
              <a:t>Y/N/A: 9/0/2</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177</a:t>
            </a:fld>
            <a:endParaRPr lang="en-US" altLang="ja-JP"/>
          </a:p>
        </p:txBody>
      </p:sp>
    </p:spTree>
  </p:cSld>
  <p:clrMapOvr>
    <a:masterClrMapping/>
  </p:clrMapOvr>
  <p:transition/>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change ”MA-DATAUNIT “ to “MA-UNITDATA” in the explanation  of the resolution for CID 6102.</a:t>
            </a:r>
          </a:p>
          <a:p>
            <a:endParaRPr lang="en-US" altLang="ja-JP" dirty="0" smtClean="0"/>
          </a:p>
          <a:p>
            <a:r>
              <a:rPr lang="en-US" altLang="ja-JP" dirty="0" smtClean="0"/>
              <a:t>Moved : Hitoshi Morioka</a:t>
            </a:r>
          </a:p>
          <a:p>
            <a:r>
              <a:rPr lang="en-US" altLang="ja-JP" dirty="0" smtClean="0"/>
              <a:t>Seconded: Lee Armstrong</a:t>
            </a:r>
          </a:p>
          <a:p>
            <a:r>
              <a:rPr lang="en-US" altLang="ja-JP" dirty="0" err="1" smtClean="0"/>
              <a:t>y</a:t>
            </a:r>
            <a:r>
              <a:rPr lang="en-US" altLang="ja-JP" dirty="0" smtClean="0"/>
              <a:t>/n/a: 6/0/3</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178</a:t>
            </a:fld>
            <a:endParaRPr lang="en-US" altLang="ja-JP"/>
          </a:p>
        </p:txBody>
      </p:sp>
    </p:spTree>
  </p:cSld>
  <p:clrMapOvr>
    <a:masterClrMapping/>
  </p:clrMapOvr>
  <p:transition/>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#168</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2014-11-SanAntonio-10 tab of 11-14/</a:t>
            </a:r>
            <a:r>
              <a:rPr lang="de-DE" dirty="0" smtClean="0"/>
              <a:t>1351r10.</a:t>
            </a:r>
          </a:p>
          <a:p>
            <a:endParaRPr lang="de-DE" dirty="0" smtClean="0"/>
          </a:p>
          <a:p>
            <a:r>
              <a:rPr lang="en-US" altLang="ja-JP" dirty="0" smtClean="0"/>
              <a:t>Moved: Rob Sun</a:t>
            </a:r>
          </a:p>
          <a:p>
            <a:r>
              <a:rPr lang="en-US" altLang="ja-JP" dirty="0" smtClean="0"/>
              <a:t>Seconded: </a:t>
            </a:r>
            <a:r>
              <a:rPr lang="en-US" altLang="ja-JP" dirty="0" err="1" smtClean="0"/>
              <a:t>Xiaofei</a:t>
            </a:r>
            <a:r>
              <a:rPr lang="en-US" altLang="ja-JP" dirty="0" smtClean="0"/>
              <a:t> Wang</a:t>
            </a:r>
          </a:p>
          <a:p>
            <a:r>
              <a:rPr lang="en-US" altLang="ja-JP" dirty="0" smtClean="0"/>
              <a:t>Result: 8/0/1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179</a:t>
            </a:fld>
            <a:endParaRPr lang="en-US" altLang="ja-JP"/>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2013-11-Dallas-7 tab of 11-13/1076r12</a:t>
            </a:r>
          </a:p>
          <a:p>
            <a:pPr lvl="1"/>
            <a:r>
              <a:rPr lang="en-US" altLang="ja-JP" dirty="0" smtClean="0"/>
              <a:t>and instruct the editor to incorporate the resulting changes to the draft as shown in 11-13/1174r3 &amp; 11-13/1294r3</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Seconded:Lei</a:t>
            </a:r>
            <a:r>
              <a:rPr lang="en-US" altLang="ja-JP" dirty="0" smtClean="0"/>
              <a:t> Wang</a:t>
            </a:r>
            <a:endParaRPr lang="ja-JP" altLang="en-US" dirty="0" smtClean="0"/>
          </a:p>
          <a:p>
            <a:r>
              <a:rPr lang="en-GB" dirty="0" smtClean="0"/>
              <a:t>Yes: _11___;  </a:t>
            </a:r>
          </a:p>
          <a:p>
            <a:r>
              <a:rPr lang="en-GB" dirty="0" smtClean="0"/>
              <a:t>No: __0___; </a:t>
            </a:r>
          </a:p>
          <a:p>
            <a:r>
              <a:rPr lang="en-GB" dirty="0" smtClean="0"/>
              <a:t>Abstain:_____2______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a:t>
            </a:fld>
            <a:endParaRPr lang="en-US" altLang="ja-JP"/>
          </a:p>
        </p:txBody>
      </p:sp>
    </p:spTree>
  </p:cSld>
  <p:clrMapOvr>
    <a:masterClrMapping/>
  </p:clrMapOvr>
  <p:transition/>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#169</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comment</a:t>
            </a:r>
            <a:r>
              <a:rPr lang="de-DE" dirty="0" smtClean="0"/>
              <a:t> </a:t>
            </a:r>
            <a:r>
              <a:rPr lang="de-DE" dirty="0" err="1" smtClean="0"/>
              <a:t>resolution</a:t>
            </a:r>
            <a:r>
              <a:rPr lang="de-DE" dirty="0" smtClean="0"/>
              <a:t> </a:t>
            </a:r>
            <a:r>
              <a:rPr lang="de-DE" dirty="0" err="1" smtClean="0"/>
              <a:t>status</a:t>
            </a:r>
            <a:r>
              <a:rPr lang="de-DE" dirty="0" smtClean="0"/>
              <a:t> to ACCEPT </a:t>
            </a:r>
            <a:r>
              <a:rPr lang="de-DE" dirty="0" err="1" smtClean="0"/>
              <a:t>for</a:t>
            </a:r>
            <a:r>
              <a:rPr lang="de-DE" dirty="0" smtClean="0"/>
              <a:t> </a:t>
            </a:r>
            <a:r>
              <a:rPr lang="de-DE" dirty="0" err="1" smtClean="0"/>
              <a:t>the</a:t>
            </a:r>
            <a:r>
              <a:rPr lang="de-DE" dirty="0" smtClean="0"/>
              <a:t> </a:t>
            </a:r>
            <a:r>
              <a:rPr lang="de-DE" dirty="0" err="1" smtClean="0"/>
              <a:t>following</a:t>
            </a:r>
            <a:r>
              <a:rPr lang="de-DE" dirty="0" smtClean="0"/>
              <a:t> </a:t>
            </a:r>
            <a:r>
              <a:rPr lang="de-DE" dirty="0" err="1" smtClean="0"/>
              <a:t>CIDs</a:t>
            </a:r>
            <a:r>
              <a:rPr lang="de-DE" dirty="0" smtClean="0"/>
              <a:t>: 6892, 6498, 6519, 6145, 6520, 6145, 6520, 6059, 6171, 6339, 6060, 6698, 6061</a:t>
            </a:r>
          </a:p>
          <a:p>
            <a:endParaRPr lang="de-DE" dirty="0" smtClean="0"/>
          </a:p>
          <a:p>
            <a:r>
              <a:rPr lang="en-US" altLang="ja-JP" dirty="0" smtClean="0"/>
              <a:t>Moved: Lee Armstrong</a:t>
            </a:r>
          </a:p>
          <a:p>
            <a:r>
              <a:rPr lang="en-US" altLang="ja-JP" dirty="0" smtClean="0"/>
              <a:t>Seconded: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Result: 10/0/1</a:t>
            </a:r>
          </a:p>
          <a:p>
            <a:pPr lvl="2"/>
            <a:r>
              <a:rPr lang="de-DE" dirty="0" smtClean="0"/>
              <a:t>Note: </a:t>
            </a:r>
            <a:r>
              <a:rPr lang="de-DE" dirty="0" err="1" smtClean="0"/>
              <a:t>this</a:t>
            </a:r>
            <a:r>
              <a:rPr lang="de-DE" dirty="0" smtClean="0"/>
              <a:t> </a:t>
            </a:r>
            <a:r>
              <a:rPr lang="de-DE" dirty="0" err="1" smtClean="0"/>
              <a:t>resolves</a:t>
            </a:r>
            <a:r>
              <a:rPr lang="de-DE" dirty="0" smtClean="0"/>
              <a:t> </a:t>
            </a:r>
            <a:r>
              <a:rPr lang="de-DE" dirty="0" err="1" smtClean="0"/>
              <a:t>the</a:t>
            </a:r>
            <a:r>
              <a:rPr lang="de-DE" dirty="0" smtClean="0"/>
              <a:t> </a:t>
            </a:r>
            <a:r>
              <a:rPr lang="de-DE" dirty="0" err="1" smtClean="0"/>
              <a:t>issue</a:t>
            </a:r>
            <a:r>
              <a:rPr lang="de-DE" dirty="0" smtClean="0"/>
              <a:t> </a:t>
            </a:r>
            <a:r>
              <a:rPr lang="de-DE" dirty="0" err="1" smtClean="0"/>
              <a:t>that</a:t>
            </a:r>
            <a:r>
              <a:rPr lang="de-DE" dirty="0" smtClean="0"/>
              <a:t> a </a:t>
            </a:r>
            <a:r>
              <a:rPr lang="de-DE" dirty="0" err="1" smtClean="0"/>
              <a:t>resolution</a:t>
            </a:r>
            <a:r>
              <a:rPr lang="de-DE" dirty="0" smtClean="0"/>
              <a:t> „REVISED: </a:t>
            </a:r>
            <a:r>
              <a:rPr lang="de-DE" dirty="0" err="1" smtClean="0"/>
              <a:t>Agree</a:t>
            </a:r>
            <a:r>
              <a:rPr lang="de-DE" dirty="0" smtClean="0"/>
              <a:t> </a:t>
            </a:r>
            <a:r>
              <a:rPr lang="de-DE" dirty="0" err="1" smtClean="0"/>
              <a:t>with</a:t>
            </a:r>
            <a:r>
              <a:rPr lang="de-DE" dirty="0" smtClean="0"/>
              <a:t> </a:t>
            </a:r>
            <a:r>
              <a:rPr lang="de-DE" dirty="0" err="1" smtClean="0"/>
              <a:t>the</a:t>
            </a:r>
            <a:r>
              <a:rPr lang="de-DE" dirty="0" smtClean="0"/>
              <a:t> </a:t>
            </a:r>
            <a:r>
              <a:rPr lang="de-DE" dirty="0" err="1" smtClean="0"/>
              <a:t>commenter</a:t>
            </a:r>
            <a:r>
              <a:rPr lang="de-DE" dirty="0" smtClean="0"/>
              <a:t>. </a:t>
            </a:r>
            <a:r>
              <a:rPr lang="de-DE" dirty="0" err="1" smtClean="0"/>
              <a:t>TGai</a:t>
            </a:r>
            <a:r>
              <a:rPr lang="de-DE" dirty="0" smtClean="0"/>
              <a:t> Editor to </a:t>
            </a:r>
            <a:r>
              <a:rPr lang="de-DE" dirty="0" err="1" smtClean="0"/>
              <a:t>make</a:t>
            </a:r>
            <a:r>
              <a:rPr lang="de-DE" dirty="0" smtClean="0"/>
              <a:t> </a:t>
            </a:r>
            <a:r>
              <a:rPr lang="de-DE" dirty="0" err="1" smtClean="0"/>
              <a:t>changes</a:t>
            </a:r>
            <a:r>
              <a:rPr lang="de-DE" dirty="0" smtClean="0"/>
              <a:t> </a:t>
            </a:r>
            <a:r>
              <a:rPr lang="de-DE" dirty="0" err="1" smtClean="0"/>
              <a:t>shown</a:t>
            </a:r>
            <a:r>
              <a:rPr lang="de-DE" dirty="0" smtClean="0"/>
              <a:t> in &lt;DCN&gt; “ </a:t>
            </a:r>
            <a:r>
              <a:rPr lang="de-DE" dirty="0" err="1" smtClean="0"/>
              <a:t>should</a:t>
            </a:r>
            <a:r>
              <a:rPr lang="de-DE" dirty="0" smtClean="0"/>
              <a:t> </a:t>
            </a:r>
            <a:r>
              <a:rPr lang="de-DE" dirty="0" err="1" smtClean="0"/>
              <a:t>be</a:t>
            </a:r>
            <a:r>
              <a:rPr lang="de-DE" dirty="0" smtClean="0"/>
              <a:t> </a:t>
            </a:r>
            <a:r>
              <a:rPr lang="de-DE" dirty="0" err="1" smtClean="0"/>
              <a:t>accept</a:t>
            </a:r>
            <a:r>
              <a:rPr lang="de-DE" dirty="0" smtClean="0"/>
              <a:t> and </a:t>
            </a:r>
            <a:r>
              <a:rPr lang="de-DE" dirty="0" err="1" smtClean="0"/>
              <a:t>not</a:t>
            </a:r>
            <a:r>
              <a:rPr lang="de-DE" dirty="0" smtClean="0"/>
              <a:t> </a:t>
            </a:r>
            <a:r>
              <a:rPr lang="de-DE" dirty="0" err="1" smtClean="0"/>
              <a:t>revised</a:t>
            </a:r>
            <a:endParaRPr lang="de-DE" dirty="0" smtClean="0"/>
          </a:p>
          <a:p>
            <a:pPr lvl="2"/>
            <a:r>
              <a:rPr lang="de-DE" dirty="0" err="1" smtClean="0"/>
              <a:t>The</a:t>
            </a:r>
            <a:r>
              <a:rPr lang="de-DE" dirty="0" smtClean="0"/>
              <a:t> </a:t>
            </a:r>
            <a:r>
              <a:rPr lang="de-DE" dirty="0" err="1" smtClean="0"/>
              <a:t>motion</a:t>
            </a:r>
            <a:r>
              <a:rPr lang="de-DE" dirty="0" smtClean="0"/>
              <a:t> </a:t>
            </a:r>
            <a:r>
              <a:rPr lang="de-DE" dirty="0" err="1" smtClean="0"/>
              <a:t>does</a:t>
            </a:r>
            <a:r>
              <a:rPr lang="de-DE" dirty="0" smtClean="0"/>
              <a:t> </a:t>
            </a:r>
            <a:r>
              <a:rPr lang="de-DE" dirty="0" err="1" smtClean="0"/>
              <a:t>not</a:t>
            </a:r>
            <a:r>
              <a:rPr lang="de-DE" dirty="0" smtClean="0"/>
              <a:t> </a:t>
            </a:r>
            <a:r>
              <a:rPr lang="de-DE" dirty="0" err="1" smtClean="0"/>
              <a:t>result</a:t>
            </a:r>
            <a:r>
              <a:rPr lang="de-DE" dirty="0" smtClean="0"/>
              <a:t> in </a:t>
            </a:r>
            <a:r>
              <a:rPr lang="de-DE" dirty="0" err="1" smtClean="0"/>
              <a:t>any</a:t>
            </a:r>
            <a:r>
              <a:rPr lang="de-DE" dirty="0" smtClean="0"/>
              <a:t> </a:t>
            </a:r>
            <a:r>
              <a:rPr lang="de-DE" dirty="0" err="1" smtClean="0"/>
              <a:t>further</a:t>
            </a:r>
            <a:r>
              <a:rPr lang="de-DE" dirty="0" smtClean="0"/>
              <a:t> </a:t>
            </a:r>
            <a:r>
              <a:rPr lang="de-DE" dirty="0" err="1" smtClean="0"/>
              <a:t>changes</a:t>
            </a:r>
            <a:r>
              <a:rPr lang="de-DE" dirty="0" smtClean="0"/>
              <a:t> to </a:t>
            </a:r>
            <a:r>
              <a:rPr lang="de-DE" dirty="0" err="1" smtClean="0"/>
              <a:t>the</a:t>
            </a:r>
            <a:r>
              <a:rPr lang="de-DE" dirty="0" smtClean="0"/>
              <a:t> </a:t>
            </a:r>
            <a:r>
              <a:rPr lang="de-DE" dirty="0" err="1" smtClean="0"/>
              <a:t>draft</a:t>
            </a:r>
            <a:r>
              <a:rPr lang="de-DE" dirty="0" smtClean="0"/>
              <a:t>.</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180</a:t>
            </a:fld>
            <a:endParaRPr lang="en-US" altLang="ja-JP"/>
          </a:p>
        </p:txBody>
      </p:sp>
    </p:spTree>
  </p:cSld>
  <p:clrMapOvr>
    <a:masterClrMapping/>
  </p:clrMapOvr>
  <p:transition/>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#170</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6630 to:</a:t>
            </a:r>
          </a:p>
          <a:p>
            <a:pPr lvl="1"/>
            <a:r>
              <a:rPr lang="de-DE" dirty="0" smtClean="0"/>
              <a:t>"REJECT:  </a:t>
            </a:r>
            <a:r>
              <a:rPr lang="de-DE" dirty="0" err="1" smtClean="0"/>
              <a:t>The</a:t>
            </a:r>
            <a:r>
              <a:rPr lang="de-DE" dirty="0" smtClean="0"/>
              <a:t> </a:t>
            </a:r>
            <a:r>
              <a:rPr lang="de-DE" dirty="0" err="1" smtClean="0"/>
              <a:t>comment</a:t>
            </a:r>
            <a:r>
              <a:rPr lang="de-DE" dirty="0" smtClean="0"/>
              <a:t> </a:t>
            </a:r>
            <a:r>
              <a:rPr lang="de-DE" dirty="0" err="1" smtClean="0"/>
              <a:t>does</a:t>
            </a:r>
            <a:r>
              <a:rPr lang="de-DE" dirty="0" smtClean="0"/>
              <a:t> </a:t>
            </a:r>
            <a:r>
              <a:rPr lang="de-DE" dirty="0" err="1" smtClean="0"/>
              <a:t>not</a:t>
            </a:r>
            <a:r>
              <a:rPr lang="de-DE" dirty="0" smtClean="0"/>
              <a:t> </a:t>
            </a:r>
            <a:r>
              <a:rPr lang="de-DE" dirty="0" err="1" smtClean="0"/>
              <a:t>address</a:t>
            </a:r>
            <a:r>
              <a:rPr lang="de-DE" dirty="0" smtClean="0"/>
              <a:t> </a:t>
            </a:r>
            <a:r>
              <a:rPr lang="de-DE" dirty="0" err="1" smtClean="0"/>
              <a:t>any</a:t>
            </a:r>
            <a:r>
              <a:rPr lang="de-DE" dirty="0" smtClean="0"/>
              <a:t> </a:t>
            </a:r>
            <a:r>
              <a:rPr lang="de-DE" dirty="0" err="1" smtClean="0"/>
              <a:t>technical</a:t>
            </a:r>
            <a:r>
              <a:rPr lang="de-DE" dirty="0" smtClean="0"/>
              <a:t> </a:t>
            </a:r>
            <a:r>
              <a:rPr lang="de-DE" dirty="0" err="1" smtClean="0"/>
              <a:t>deficiency</a:t>
            </a:r>
            <a:r>
              <a:rPr lang="de-DE" dirty="0" smtClean="0"/>
              <a:t>.  </a:t>
            </a:r>
            <a:r>
              <a:rPr lang="de-DE" dirty="0" err="1" smtClean="0"/>
              <a:t>The</a:t>
            </a:r>
            <a:r>
              <a:rPr lang="de-DE" dirty="0" smtClean="0"/>
              <a:t> </a:t>
            </a:r>
            <a:r>
              <a:rPr lang="de-DE" dirty="0" err="1" smtClean="0"/>
              <a:t>proposed</a:t>
            </a:r>
            <a:r>
              <a:rPr lang="de-DE" dirty="0" smtClean="0"/>
              <a:t> </a:t>
            </a:r>
            <a:r>
              <a:rPr lang="de-DE" dirty="0" err="1" smtClean="0"/>
              <a:t>resolution</a:t>
            </a:r>
            <a:r>
              <a:rPr lang="de-DE" dirty="0" smtClean="0"/>
              <a:t> </a:t>
            </a:r>
            <a:r>
              <a:rPr lang="de-DE" dirty="0" err="1" smtClean="0"/>
              <a:t>does</a:t>
            </a:r>
            <a:r>
              <a:rPr lang="de-DE" dirty="0" smtClean="0"/>
              <a:t> </a:t>
            </a:r>
            <a:r>
              <a:rPr lang="de-DE" dirty="0" err="1" smtClean="0"/>
              <a:t>not</a:t>
            </a:r>
            <a:r>
              <a:rPr lang="de-DE" dirty="0" smtClean="0"/>
              <a:t> </a:t>
            </a:r>
            <a:r>
              <a:rPr lang="de-DE" dirty="0" err="1" smtClean="0"/>
              <a:t>propose</a:t>
            </a:r>
            <a:r>
              <a:rPr lang="de-DE" dirty="0" smtClean="0"/>
              <a:t> a </a:t>
            </a:r>
            <a:r>
              <a:rPr lang="de-DE" dirty="0" err="1" smtClean="0"/>
              <a:t>suggested</a:t>
            </a:r>
            <a:r>
              <a:rPr lang="de-DE" dirty="0" smtClean="0"/>
              <a:t> </a:t>
            </a:r>
            <a:r>
              <a:rPr lang="de-DE" dirty="0" err="1" smtClean="0"/>
              <a:t>change</a:t>
            </a:r>
            <a:r>
              <a:rPr lang="de-DE" dirty="0" smtClean="0"/>
              <a:t> </a:t>
            </a:r>
            <a:r>
              <a:rPr lang="de-DE" dirty="0" err="1" smtClean="0"/>
              <a:t>that</a:t>
            </a:r>
            <a:r>
              <a:rPr lang="de-DE" dirty="0" smtClean="0"/>
              <a:t> </a:t>
            </a:r>
            <a:r>
              <a:rPr lang="de-DE" dirty="0" err="1" smtClean="0"/>
              <a:t>can</a:t>
            </a:r>
            <a:r>
              <a:rPr lang="de-DE" dirty="0" smtClean="0"/>
              <a:t> </a:t>
            </a:r>
            <a:r>
              <a:rPr lang="de-DE" dirty="0" err="1" smtClean="0"/>
              <a:t>be</a:t>
            </a:r>
            <a:r>
              <a:rPr lang="de-DE" dirty="0" smtClean="0"/>
              <a:t> </a:t>
            </a:r>
            <a:r>
              <a:rPr lang="de-DE" dirty="0" err="1" smtClean="0"/>
              <a:t>immediately</a:t>
            </a:r>
            <a:r>
              <a:rPr lang="de-DE" dirty="0" smtClean="0"/>
              <a:t> </a:t>
            </a:r>
            <a:r>
              <a:rPr lang="de-DE" dirty="0" err="1" smtClean="0"/>
              <a:t>adapted</a:t>
            </a:r>
            <a:r>
              <a:rPr lang="de-DE" dirty="0" smtClean="0"/>
              <a:t> in order to </a:t>
            </a:r>
            <a:r>
              <a:rPr lang="de-DE" dirty="0" err="1" smtClean="0"/>
              <a:t>satisfy</a:t>
            </a:r>
            <a:r>
              <a:rPr lang="de-DE" dirty="0" smtClean="0"/>
              <a:t> </a:t>
            </a:r>
            <a:r>
              <a:rPr lang="de-DE" dirty="0" err="1" smtClean="0"/>
              <a:t>the</a:t>
            </a:r>
            <a:r>
              <a:rPr lang="de-DE" dirty="0" smtClean="0"/>
              <a:t> </a:t>
            </a:r>
            <a:r>
              <a:rPr lang="de-DE" dirty="0" err="1" smtClean="0"/>
              <a:t>comment</a:t>
            </a:r>
            <a:r>
              <a:rPr lang="de-DE" dirty="0" smtClean="0"/>
              <a:t>.“</a:t>
            </a:r>
          </a:p>
          <a:p>
            <a:pPr lvl="1"/>
            <a:endParaRPr lang="de-DE" dirty="0" smtClean="0"/>
          </a:p>
          <a:p>
            <a:r>
              <a:rPr lang="de-DE" dirty="0" err="1" smtClean="0"/>
              <a:t>Moved</a:t>
            </a:r>
            <a:r>
              <a:rPr lang="de-DE" dirty="0" smtClean="0"/>
              <a:t>: </a:t>
            </a:r>
            <a:r>
              <a:rPr lang="en-US" altLang="ja-JP" dirty="0" err="1" smtClean="0"/>
              <a:t>Yunsong</a:t>
            </a:r>
            <a:r>
              <a:rPr lang="en-US" altLang="ja-JP" dirty="0" smtClean="0"/>
              <a:t> Yang</a:t>
            </a:r>
            <a:endParaRPr lang="de-DE" dirty="0" smtClean="0"/>
          </a:p>
          <a:p>
            <a:r>
              <a:rPr lang="de-DE" dirty="0" err="1" smtClean="0"/>
              <a:t>Seconded</a:t>
            </a:r>
            <a:r>
              <a:rPr lang="de-DE" dirty="0" smtClean="0"/>
              <a:t>: Rob Sun</a:t>
            </a:r>
          </a:p>
          <a:p>
            <a:r>
              <a:rPr lang="de-DE" dirty="0" smtClean="0"/>
              <a:t>Y/N/A:7/0/2</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181</a:t>
            </a:fld>
            <a:endParaRPr lang="en-US" altLang="ja-JP"/>
          </a:p>
        </p:txBody>
      </p:sp>
    </p:spTree>
  </p:cSld>
  <p:clrMapOvr>
    <a:masterClrMapping/>
  </p:clrMapOvr>
  <p:transition/>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#171</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6827 to:</a:t>
            </a:r>
          </a:p>
          <a:p>
            <a:pPr lvl="1"/>
            <a:r>
              <a:rPr lang="de-DE" dirty="0" smtClean="0"/>
              <a:t>"</a:t>
            </a:r>
            <a:r>
              <a:rPr lang="de-DE" dirty="0" err="1" smtClean="0"/>
              <a:t>reject</a:t>
            </a:r>
            <a:r>
              <a:rPr lang="de-DE" dirty="0" smtClean="0"/>
              <a:t>: GCMP </a:t>
            </a:r>
            <a:r>
              <a:rPr lang="de-DE" dirty="0" err="1" smtClean="0"/>
              <a:t>is</a:t>
            </a:r>
            <a:r>
              <a:rPr lang="de-DE" dirty="0" smtClean="0"/>
              <a:t> an 802.11-specific </a:t>
            </a:r>
            <a:r>
              <a:rPr lang="de-DE" dirty="0" err="1" smtClean="0"/>
              <a:t>encapsulation</a:t>
            </a:r>
            <a:r>
              <a:rPr lang="de-DE" dirty="0" smtClean="0"/>
              <a:t> of an 802.11 </a:t>
            </a:r>
            <a:r>
              <a:rPr lang="de-DE" dirty="0" err="1" smtClean="0"/>
              <a:t>data</a:t>
            </a:r>
            <a:r>
              <a:rPr lang="de-DE" dirty="0" smtClean="0"/>
              <a:t> </a:t>
            </a:r>
            <a:r>
              <a:rPr lang="de-DE" dirty="0" err="1" smtClean="0"/>
              <a:t>frame</a:t>
            </a:r>
            <a:r>
              <a:rPr lang="de-DE" dirty="0" smtClean="0"/>
              <a:t> </a:t>
            </a:r>
            <a:r>
              <a:rPr lang="de-DE" dirty="0" err="1" smtClean="0"/>
              <a:t>using</a:t>
            </a:r>
            <a:r>
              <a:rPr lang="de-DE" dirty="0" smtClean="0"/>
              <a:t> AES-GCM. </a:t>
            </a:r>
            <a:r>
              <a:rPr lang="de-DE" dirty="0" err="1" smtClean="0"/>
              <a:t>The</a:t>
            </a:r>
            <a:r>
              <a:rPr lang="de-DE" dirty="0" smtClean="0"/>
              <a:t> </a:t>
            </a:r>
            <a:r>
              <a:rPr lang="de-DE" dirty="0" err="1" smtClean="0"/>
              <a:t>use</a:t>
            </a:r>
            <a:r>
              <a:rPr lang="de-DE" dirty="0" smtClean="0"/>
              <a:t> of AES-GCM in FILS </a:t>
            </a:r>
            <a:r>
              <a:rPr lang="de-DE" dirty="0" err="1" smtClean="0"/>
              <a:t>is</a:t>
            </a:r>
            <a:r>
              <a:rPr lang="de-DE" dirty="0" smtClean="0"/>
              <a:t> </a:t>
            </a:r>
            <a:r>
              <a:rPr lang="de-DE" dirty="0" err="1" smtClean="0"/>
              <a:t>not</a:t>
            </a:r>
            <a:r>
              <a:rPr lang="de-DE" dirty="0" smtClean="0"/>
              <a:t> an 802.11-specific  </a:t>
            </a:r>
            <a:r>
              <a:rPr lang="de-DE" dirty="0" err="1" smtClean="0"/>
              <a:t>encapsulation</a:t>
            </a:r>
            <a:r>
              <a:rPr lang="de-DE" dirty="0" smtClean="0"/>
              <a:t> of an 802.11 </a:t>
            </a:r>
            <a:r>
              <a:rPr lang="de-DE" dirty="0" err="1" smtClean="0"/>
              <a:t>data</a:t>
            </a:r>
            <a:r>
              <a:rPr lang="de-DE" dirty="0" smtClean="0"/>
              <a:t> </a:t>
            </a:r>
            <a:r>
              <a:rPr lang="de-DE" dirty="0" err="1" smtClean="0"/>
              <a:t>frame</a:t>
            </a:r>
            <a:r>
              <a:rPr lang="de-DE" dirty="0" smtClean="0"/>
              <a:t>.“</a:t>
            </a:r>
          </a:p>
          <a:p>
            <a:pPr lvl="1"/>
            <a:endParaRPr lang="de-DE" dirty="0" smtClean="0"/>
          </a:p>
          <a:p>
            <a:r>
              <a:rPr lang="de-DE" dirty="0" err="1" smtClean="0"/>
              <a:t>Moved</a:t>
            </a:r>
            <a:r>
              <a:rPr lang="de-DE" dirty="0" smtClean="0"/>
              <a:t>: Rob Sun</a:t>
            </a:r>
          </a:p>
          <a:p>
            <a:r>
              <a:rPr lang="de-DE" dirty="0" err="1" smtClean="0"/>
              <a:t>Seconded</a:t>
            </a:r>
            <a:r>
              <a:rPr lang="de-DE" dirty="0" smtClean="0"/>
              <a:t> :</a:t>
            </a:r>
            <a:r>
              <a:rPr lang="de-DE" dirty="0" err="1" smtClean="0"/>
              <a:t>Jouni</a:t>
            </a:r>
            <a:r>
              <a:rPr lang="de-DE" dirty="0" smtClean="0"/>
              <a:t> </a:t>
            </a:r>
            <a:r>
              <a:rPr lang="en-US" altLang="ja-JP" dirty="0" err="1" smtClean="0"/>
              <a:t>Malinen</a:t>
            </a:r>
            <a:endParaRPr lang="de-DE" dirty="0" smtClean="0"/>
          </a:p>
          <a:p>
            <a:r>
              <a:rPr lang="de-DE" dirty="0" smtClean="0"/>
              <a:t>Y/N/A:8/0/2</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182</a:t>
            </a:fld>
            <a:endParaRPr lang="en-US" altLang="ja-JP"/>
          </a:p>
        </p:txBody>
      </p:sp>
    </p:spTree>
  </p:cSld>
  <p:clrMapOvr>
    <a:masterClrMapping/>
  </p:clrMapOvr>
  <p:transition/>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#172</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6680 to:</a:t>
            </a:r>
          </a:p>
          <a:p>
            <a:pPr lvl="1"/>
            <a:r>
              <a:rPr lang="de-DE" dirty="0" smtClean="0"/>
              <a:t>REJECT: </a:t>
            </a:r>
            <a:r>
              <a:rPr lang="de-DE" dirty="0" err="1" smtClean="0"/>
              <a:t>the</a:t>
            </a:r>
            <a:r>
              <a:rPr lang="de-DE" dirty="0" smtClean="0"/>
              <a:t> </a:t>
            </a:r>
            <a:r>
              <a:rPr lang="de-DE" dirty="0" err="1" smtClean="0"/>
              <a:t>comment</a:t>
            </a:r>
            <a:r>
              <a:rPr lang="de-DE" dirty="0" smtClean="0"/>
              <a:t> </a:t>
            </a:r>
            <a:r>
              <a:rPr lang="de-DE" dirty="0" err="1" smtClean="0"/>
              <a:t>identifies</a:t>
            </a:r>
            <a:r>
              <a:rPr lang="de-DE" dirty="0" smtClean="0"/>
              <a:t> "</a:t>
            </a:r>
            <a:r>
              <a:rPr lang="de-DE" dirty="0" err="1" smtClean="0"/>
              <a:t>protected</a:t>
            </a:r>
            <a:r>
              <a:rPr lang="de-DE" dirty="0" smtClean="0"/>
              <a:t>" and "</a:t>
            </a:r>
            <a:r>
              <a:rPr lang="de-DE" dirty="0" err="1" smtClean="0"/>
              <a:t>encrypted</a:t>
            </a:r>
            <a:r>
              <a:rPr lang="de-DE" dirty="0" smtClean="0"/>
              <a:t>" as </a:t>
            </a:r>
            <a:r>
              <a:rPr lang="de-DE" dirty="0" err="1" smtClean="0"/>
              <a:t>synonyms</a:t>
            </a:r>
            <a:r>
              <a:rPr lang="de-DE" dirty="0" smtClean="0"/>
              <a:t> </a:t>
            </a:r>
            <a:r>
              <a:rPr lang="de-DE" dirty="0" err="1" smtClean="0"/>
              <a:t>which</a:t>
            </a:r>
            <a:r>
              <a:rPr lang="de-DE" dirty="0" smtClean="0"/>
              <a:t> </a:t>
            </a:r>
            <a:r>
              <a:rPr lang="de-DE" dirty="0" err="1" smtClean="0"/>
              <a:t>is</a:t>
            </a:r>
            <a:r>
              <a:rPr lang="de-DE" dirty="0" smtClean="0"/>
              <a:t> </a:t>
            </a:r>
            <a:r>
              <a:rPr lang="de-DE" dirty="0" err="1" smtClean="0"/>
              <a:t>not</a:t>
            </a:r>
            <a:r>
              <a:rPr lang="de-DE" dirty="0" smtClean="0"/>
              <a:t> </a:t>
            </a:r>
            <a:r>
              <a:rPr lang="de-DE" dirty="0" err="1" smtClean="0"/>
              <a:t>the</a:t>
            </a:r>
            <a:r>
              <a:rPr lang="de-DE" dirty="0" smtClean="0"/>
              <a:t> </a:t>
            </a:r>
            <a:r>
              <a:rPr lang="de-DE" dirty="0" err="1" smtClean="0"/>
              <a:t>case</a:t>
            </a:r>
            <a:r>
              <a:rPr lang="de-DE" dirty="0" smtClean="0"/>
              <a:t>.  "</a:t>
            </a:r>
            <a:r>
              <a:rPr lang="de-DE" dirty="0" err="1" smtClean="0"/>
              <a:t>protecting</a:t>
            </a:r>
            <a:r>
              <a:rPr lang="de-DE" dirty="0" smtClean="0"/>
              <a:t>" a </a:t>
            </a:r>
            <a:r>
              <a:rPr lang="de-DE" dirty="0" err="1" smtClean="0"/>
              <a:t>frame</a:t>
            </a:r>
            <a:r>
              <a:rPr lang="de-DE" dirty="0" smtClean="0"/>
              <a:t> </a:t>
            </a:r>
            <a:r>
              <a:rPr lang="de-DE" dirty="0" err="1" smtClean="0"/>
              <a:t>is</a:t>
            </a:r>
            <a:r>
              <a:rPr lang="de-DE" dirty="0" smtClean="0"/>
              <a:t> different </a:t>
            </a:r>
            <a:r>
              <a:rPr lang="de-DE" dirty="0" err="1" smtClean="0"/>
              <a:t>from</a:t>
            </a:r>
            <a:r>
              <a:rPr lang="de-DE" dirty="0" smtClean="0"/>
              <a:t> "</a:t>
            </a:r>
            <a:r>
              <a:rPr lang="de-DE" dirty="0" err="1" smtClean="0"/>
              <a:t>encrypting</a:t>
            </a:r>
            <a:r>
              <a:rPr lang="de-DE" dirty="0" smtClean="0"/>
              <a:t>" a </a:t>
            </a:r>
            <a:r>
              <a:rPr lang="de-DE" dirty="0" err="1" smtClean="0"/>
              <a:t>frame</a:t>
            </a:r>
            <a:r>
              <a:rPr lang="de-DE" dirty="0" smtClean="0"/>
              <a:t>.</a:t>
            </a:r>
          </a:p>
          <a:p>
            <a:pPr lvl="1"/>
            <a:endParaRPr lang="de-DE" dirty="0" smtClean="0"/>
          </a:p>
          <a:p>
            <a:r>
              <a:rPr lang="de-DE" dirty="0" err="1" smtClean="0"/>
              <a:t>Moved</a:t>
            </a:r>
            <a:r>
              <a:rPr lang="de-DE" dirty="0" smtClean="0"/>
              <a:t>: Rob Sun</a:t>
            </a:r>
          </a:p>
          <a:p>
            <a:r>
              <a:rPr lang="de-DE" dirty="0" err="1" smtClean="0"/>
              <a:t>Seconded</a:t>
            </a:r>
            <a:r>
              <a:rPr lang="de-DE" dirty="0" smtClean="0"/>
              <a:t>: </a:t>
            </a:r>
            <a:r>
              <a:rPr lang="de-DE" dirty="0" err="1" smtClean="0"/>
              <a:t>Jouni</a:t>
            </a:r>
            <a:r>
              <a:rPr lang="de-DE" dirty="0" smtClean="0"/>
              <a:t> </a:t>
            </a:r>
            <a:r>
              <a:rPr lang="en-US" altLang="ja-JP" dirty="0" err="1" smtClean="0"/>
              <a:t>Malinen</a:t>
            </a:r>
            <a:endParaRPr lang="de-DE" dirty="0" smtClean="0"/>
          </a:p>
          <a:p>
            <a:r>
              <a:rPr lang="de-DE" dirty="0" smtClean="0"/>
              <a:t>Y/N/A:8/0/1</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183</a:t>
            </a:fld>
            <a:endParaRPr lang="en-US" altLang="ja-JP"/>
          </a:p>
        </p:txBody>
      </p:sp>
    </p:spTree>
  </p:cSld>
  <p:clrMapOvr>
    <a:masterClrMapping/>
  </p:clrMapOvr>
  <p:transition/>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#173</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6272 to:</a:t>
            </a:r>
          </a:p>
          <a:p>
            <a:pPr lvl="1"/>
            <a:r>
              <a:rPr lang="de-DE" dirty="0" smtClean="0"/>
              <a:t>REVISED: </a:t>
            </a:r>
            <a:r>
              <a:rPr lang="de-DE" dirty="0" err="1" smtClean="0"/>
              <a:t>add</a:t>
            </a:r>
            <a:r>
              <a:rPr lang="de-DE" dirty="0" smtClean="0"/>
              <a:t> </a:t>
            </a:r>
            <a:r>
              <a:rPr lang="de-DE" dirty="0" err="1" smtClean="0"/>
              <a:t>one</a:t>
            </a:r>
            <a:r>
              <a:rPr lang="de-DE" dirty="0" smtClean="0"/>
              <a:t> </a:t>
            </a:r>
            <a:r>
              <a:rPr lang="de-DE" dirty="0" err="1" smtClean="0"/>
              <a:t>sentence</a:t>
            </a:r>
            <a:r>
              <a:rPr lang="de-DE" dirty="0" smtClean="0"/>
              <a:t> </a:t>
            </a:r>
            <a:r>
              <a:rPr lang="de-DE" dirty="0" err="1" smtClean="0"/>
              <a:t>below</a:t>
            </a:r>
            <a:r>
              <a:rPr lang="de-DE" dirty="0" smtClean="0"/>
              <a:t> </a:t>
            </a:r>
            <a:r>
              <a:rPr lang="de-DE" dirty="0" err="1" smtClean="0"/>
              <a:t>the</a:t>
            </a:r>
            <a:r>
              <a:rPr lang="de-DE" dirty="0" smtClean="0"/>
              <a:t> </a:t>
            </a:r>
            <a:r>
              <a:rPr lang="de-DE" dirty="0" err="1" smtClean="0"/>
              <a:t>figure</a:t>
            </a:r>
            <a:r>
              <a:rPr lang="de-DE" dirty="0" smtClean="0"/>
              <a:t> as </a:t>
            </a:r>
            <a:r>
              <a:rPr lang="de-DE" dirty="0" err="1" smtClean="0"/>
              <a:t>follows</a:t>
            </a:r>
            <a:r>
              <a:rPr lang="de-DE" dirty="0" smtClean="0"/>
              <a:t> "</a:t>
            </a:r>
            <a:r>
              <a:rPr lang="de-DE" dirty="0" err="1" smtClean="0"/>
              <a:t>The</a:t>
            </a:r>
            <a:r>
              <a:rPr lang="de-DE" dirty="0" smtClean="0"/>
              <a:t> </a:t>
            </a:r>
            <a:r>
              <a:rPr lang="de-DE" dirty="0" err="1" smtClean="0"/>
              <a:t>length</a:t>
            </a:r>
            <a:r>
              <a:rPr lang="de-DE" dirty="0" smtClean="0"/>
              <a:t> of all TBTT </a:t>
            </a:r>
            <a:r>
              <a:rPr lang="de-DE" dirty="0" err="1" smtClean="0"/>
              <a:t>information</a:t>
            </a:r>
            <a:r>
              <a:rPr lang="de-DE" dirty="0" smtClean="0"/>
              <a:t> </a:t>
            </a:r>
            <a:r>
              <a:rPr lang="de-DE" dirty="0" err="1" smtClean="0"/>
              <a:t>fields</a:t>
            </a:r>
            <a:r>
              <a:rPr lang="de-DE" dirty="0" smtClean="0"/>
              <a:t> </a:t>
            </a:r>
            <a:r>
              <a:rPr lang="de-DE" dirty="0" err="1" smtClean="0"/>
              <a:t>is</a:t>
            </a:r>
            <a:r>
              <a:rPr lang="de-DE" dirty="0" smtClean="0"/>
              <a:t> </a:t>
            </a:r>
            <a:r>
              <a:rPr lang="de-DE" dirty="0" err="1" smtClean="0"/>
              <a:t>given</a:t>
            </a:r>
            <a:r>
              <a:rPr lang="de-DE" dirty="0" smtClean="0"/>
              <a:t> </a:t>
            </a:r>
            <a:r>
              <a:rPr lang="de-DE" dirty="0" err="1" smtClean="0"/>
              <a:t>by</a:t>
            </a:r>
            <a:r>
              <a:rPr lang="de-DE" dirty="0" smtClean="0"/>
              <a:t> </a:t>
            </a:r>
            <a:r>
              <a:rPr lang="de-DE" dirty="0" err="1" smtClean="0"/>
              <a:t>the</a:t>
            </a:r>
            <a:r>
              <a:rPr lang="de-DE" dirty="0" smtClean="0"/>
              <a:t> </a:t>
            </a:r>
            <a:r>
              <a:rPr lang="de-DE" dirty="0" err="1" smtClean="0"/>
              <a:t>value</a:t>
            </a:r>
            <a:r>
              <a:rPr lang="de-DE" dirty="0" smtClean="0"/>
              <a:t> of </a:t>
            </a:r>
            <a:r>
              <a:rPr lang="de-DE" dirty="0" err="1" smtClean="0"/>
              <a:t>the</a:t>
            </a:r>
            <a:r>
              <a:rPr lang="de-DE" dirty="0" smtClean="0"/>
              <a:t> TBTT Information </a:t>
            </a:r>
            <a:r>
              <a:rPr lang="de-DE" dirty="0" err="1" smtClean="0"/>
              <a:t>Length</a:t>
            </a:r>
            <a:r>
              <a:rPr lang="de-DE" dirty="0" smtClean="0"/>
              <a:t> </a:t>
            </a:r>
            <a:r>
              <a:rPr lang="de-DE" dirty="0" err="1" smtClean="0"/>
              <a:t>within</a:t>
            </a:r>
            <a:r>
              <a:rPr lang="de-DE" dirty="0" smtClean="0"/>
              <a:t> </a:t>
            </a:r>
            <a:r>
              <a:rPr lang="de-DE" dirty="0" err="1" smtClean="0"/>
              <a:t>the</a:t>
            </a:r>
            <a:r>
              <a:rPr lang="de-DE" dirty="0" smtClean="0"/>
              <a:t> TBTT Information </a:t>
            </a:r>
            <a:r>
              <a:rPr lang="de-DE" dirty="0" err="1" smtClean="0"/>
              <a:t>Header</a:t>
            </a:r>
            <a:r>
              <a:rPr lang="de-DE" dirty="0" smtClean="0"/>
              <a:t>“</a:t>
            </a:r>
          </a:p>
          <a:p>
            <a:endParaRPr lang="de-DE" dirty="0" smtClean="0"/>
          </a:p>
          <a:p>
            <a:r>
              <a:rPr lang="de-DE" dirty="0" err="1" smtClean="0"/>
              <a:t>Moved</a:t>
            </a:r>
            <a:r>
              <a:rPr lang="de-DE" dirty="0" smtClean="0"/>
              <a:t>: Marc Emmelmann</a:t>
            </a:r>
          </a:p>
          <a:p>
            <a:r>
              <a:rPr lang="de-DE" dirty="0" err="1" smtClean="0"/>
              <a:t>Seconded</a:t>
            </a:r>
            <a:r>
              <a:rPr lang="de-DE" dirty="0" smtClean="0"/>
              <a:t>: </a:t>
            </a:r>
            <a:r>
              <a:rPr lang="de-DE" dirty="0" err="1" smtClean="0"/>
              <a:t>Jouni</a:t>
            </a:r>
            <a:r>
              <a:rPr lang="de-DE" dirty="0" smtClean="0"/>
              <a:t> </a:t>
            </a:r>
            <a:r>
              <a:rPr lang="en-US" altLang="ja-JP" dirty="0" err="1" smtClean="0"/>
              <a:t>Malinen</a:t>
            </a:r>
            <a:r>
              <a:rPr lang="de-DE" dirty="0" smtClean="0"/>
              <a:t> </a:t>
            </a:r>
          </a:p>
          <a:p>
            <a:r>
              <a:rPr lang="de-DE" dirty="0" smtClean="0"/>
              <a:t>Y/N/A:8/0/3</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184</a:t>
            </a:fld>
            <a:endParaRPr lang="en-US" altLang="ja-JP"/>
          </a:p>
        </p:txBody>
      </p:sp>
    </p:spTree>
  </p:cSld>
  <p:clrMapOvr>
    <a:masterClrMapping/>
  </p:clrMapOvr>
  <p:transition/>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#174</a:t>
            </a:r>
            <a:endParaRPr lang="en-US" dirty="0"/>
          </a:p>
        </p:txBody>
      </p:sp>
      <p:sp>
        <p:nvSpPr>
          <p:cNvPr id="3" name="Inhaltsplatzhalter 2"/>
          <p:cNvSpPr>
            <a:spLocks noGrp="1"/>
          </p:cNvSpPr>
          <p:nvPr>
            <p:ph idx="1"/>
          </p:nvPr>
        </p:nvSpPr>
        <p:spPr/>
        <p:txBody>
          <a:bodyPr/>
          <a:lstStyle/>
          <a:p>
            <a:r>
              <a:rPr lang="en-US" dirty="0" smtClean="0"/>
              <a:t>Move to instruct the Editor to adapt 11-14/1473r4 into the </a:t>
            </a:r>
            <a:r>
              <a:rPr lang="en-US" dirty="0" err="1" smtClean="0"/>
              <a:t>TGai</a:t>
            </a:r>
            <a:r>
              <a:rPr lang="en-US" dirty="0" smtClean="0"/>
              <a:t> draft.</a:t>
            </a:r>
          </a:p>
          <a:p>
            <a:endParaRPr lang="en-US" dirty="0" smtClean="0"/>
          </a:p>
          <a:p>
            <a:r>
              <a:rPr lang="en-US" dirty="0" smtClean="0"/>
              <a:t>Moved: </a:t>
            </a:r>
            <a:r>
              <a:rPr lang="en-US" dirty="0" err="1" smtClean="0"/>
              <a:t>Jouni</a:t>
            </a:r>
            <a:r>
              <a:rPr lang="en-US" dirty="0" smtClean="0"/>
              <a:t> </a:t>
            </a:r>
            <a:r>
              <a:rPr lang="en-US" dirty="0" err="1" smtClean="0"/>
              <a:t>Malinen</a:t>
            </a:r>
            <a:endParaRPr lang="en-US" dirty="0" smtClean="0"/>
          </a:p>
          <a:p>
            <a:r>
              <a:rPr lang="en-US" dirty="0" smtClean="0"/>
              <a:t>Second: George </a:t>
            </a:r>
            <a:r>
              <a:rPr lang="en-US" dirty="0" err="1" smtClean="0"/>
              <a:t>Cherian</a:t>
            </a:r>
            <a:endParaRPr lang="en-US" dirty="0" smtClean="0"/>
          </a:p>
          <a:p>
            <a:endParaRPr lang="en-US" dirty="0" smtClean="0"/>
          </a:p>
          <a:p>
            <a:r>
              <a:rPr lang="en-US" dirty="0" smtClean="0"/>
              <a:t>Y/N/A:  8-0-1</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185</a:t>
            </a:fld>
            <a:endParaRPr lang="en-US" altLang="ja-JP"/>
          </a:p>
        </p:txBody>
      </p:sp>
    </p:spTree>
  </p:cSld>
  <p:clrMapOvr>
    <a:masterClrMapping/>
  </p:clrMapOvr>
  <p:transition/>
</p:sld>
</file>

<file path=ppt/slides/slide18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Nov -2014</a:t>
            </a:r>
            <a:endParaRPr lang="en-GB"/>
          </a:p>
        </p:txBody>
      </p:sp>
      <p:sp>
        <p:nvSpPr>
          <p:cNvPr id="5" name="Footer Placeholder 4"/>
          <p:cNvSpPr>
            <a:spLocks noGrp="1"/>
          </p:cNvSpPr>
          <p:nvPr>
            <p:ph type="ftr" idx="4294967295"/>
          </p:nvPr>
        </p:nvSpPr>
        <p:spPr>
          <a:xfrm>
            <a:off x="6143636" y="6475413"/>
            <a:ext cx="2398702" cy="180975"/>
          </a:xfrm>
          <a:prstGeom prst="rect">
            <a:avLst/>
          </a:prstGeom>
        </p:spPr>
        <p:txBody>
          <a:bodyPr/>
          <a:lstStyle/>
          <a:p>
            <a:r>
              <a:rPr lang="en-US" altLang="ja-JP" smtClean="0"/>
              <a:t>Hiroshi Mano (ATRD, Root, Lab/ KDTI)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186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Motion #175</a:t>
            </a:r>
            <a:endParaRPr lang="en-US" dirty="0"/>
          </a:p>
        </p:txBody>
      </p:sp>
      <p:sp>
        <p:nvSpPr>
          <p:cNvPr id="10242" name="Rectangle 2"/>
          <p:cNvSpPr>
            <a:spLocks noGrp="1" noChangeArrowheads="1"/>
          </p:cNvSpPr>
          <p:nvPr>
            <p:ph type="body" idx="1"/>
          </p:nvPr>
        </p:nvSpPr>
        <p:spPr>
          <a:xfrm>
            <a:off x="685800" y="1556792"/>
            <a:ext cx="7772400" cy="4680520"/>
          </a:xfrm>
          <a:ln/>
        </p:spPr>
        <p:txBody>
          <a:bodyPr>
            <a:normAutofit fontScale="92500" lnSpcReduction="20000"/>
          </a:bodyPr>
          <a:lstStyle/>
          <a:p>
            <a:pPr marL="0" indent="0"/>
            <a:r>
              <a:rPr lang="en-US" dirty="0" smtClean="0"/>
              <a:t>Move to provide following additional information to the ANA on </a:t>
            </a:r>
            <a:r>
              <a:rPr lang="en-US" dirty="0" err="1" smtClean="0"/>
              <a:t>TGai</a:t>
            </a:r>
            <a:r>
              <a:rPr lang="en-US" dirty="0" smtClean="0"/>
              <a:t> Element ID assignment request:</a:t>
            </a:r>
          </a:p>
          <a:p>
            <a:pPr lvl="1">
              <a:buFont typeface="Arial"/>
              <a:buChar char="•"/>
            </a:pPr>
            <a:r>
              <a:rPr lang="en-US" dirty="0" err="1" smtClean="0"/>
              <a:t>TGai</a:t>
            </a:r>
            <a:r>
              <a:rPr lang="en-US" dirty="0" smtClean="0"/>
              <a:t> preference is to get “legacy elements” (no extension octet) for following new elements:</a:t>
            </a:r>
          </a:p>
          <a:p>
            <a:pPr lvl="2">
              <a:buFont typeface="Times New Roman" pitchFamily="16" charset="0"/>
              <a:buChar char="•"/>
            </a:pPr>
            <a:r>
              <a:rPr lang="en-GB" dirty="0"/>
              <a:t>CAG Number element</a:t>
            </a:r>
          </a:p>
          <a:p>
            <a:pPr lvl="2">
              <a:buFont typeface="Times New Roman" pitchFamily="16" charset="0"/>
              <a:buChar char="•"/>
            </a:pPr>
            <a:r>
              <a:rPr lang="en-GB" dirty="0"/>
              <a:t>FILS Indication element</a:t>
            </a:r>
          </a:p>
          <a:p>
            <a:pPr lvl="2">
              <a:buFont typeface="Times New Roman" pitchFamily="16" charset="0"/>
              <a:buChar char="•"/>
            </a:pPr>
            <a:r>
              <a:rPr lang="en-GB" dirty="0"/>
              <a:t>AP</a:t>
            </a:r>
            <a:r>
              <a:rPr lang="en-GB" dirty="0" smtClean="0"/>
              <a:t>-CSN </a:t>
            </a:r>
            <a:r>
              <a:rPr lang="en-GB" dirty="0"/>
              <a:t>element</a:t>
            </a:r>
          </a:p>
          <a:p>
            <a:pPr lvl="2">
              <a:buFont typeface="Times New Roman" pitchFamily="16" charset="0"/>
              <a:buChar char="•"/>
            </a:pPr>
            <a:r>
              <a:rPr lang="en-GB" dirty="0"/>
              <a:t>Differentiated Initial Link Setup element</a:t>
            </a:r>
          </a:p>
          <a:p>
            <a:pPr lvl="2">
              <a:buFont typeface="Times New Roman" pitchFamily="16" charset="0"/>
              <a:buChar char="•"/>
            </a:pPr>
            <a:r>
              <a:rPr lang="en-GB" dirty="0"/>
              <a:t>FILS Public Key Indicator </a:t>
            </a:r>
            <a:r>
              <a:rPr lang="en-GB" dirty="0" smtClean="0"/>
              <a:t>element</a:t>
            </a:r>
          </a:p>
          <a:p>
            <a:pPr lvl="2">
              <a:buFont typeface="Times New Roman" pitchFamily="16" charset="0"/>
              <a:buChar char="•"/>
            </a:pPr>
            <a:r>
              <a:rPr lang="en-GB" dirty="0"/>
              <a:t>Fragment </a:t>
            </a:r>
            <a:r>
              <a:rPr lang="en-GB" dirty="0" smtClean="0"/>
              <a:t>element (note: This is not in Beacon frames, but can be included multiple times in association frames and may be re-used by other amendments to fragment large elements)</a:t>
            </a:r>
            <a:endParaRPr lang="en-GB" dirty="0"/>
          </a:p>
          <a:p>
            <a:pPr lvl="1">
              <a:buFont typeface="Arial"/>
              <a:buChar char="•"/>
            </a:pPr>
            <a:r>
              <a:rPr lang="en-US" dirty="0" smtClean="0"/>
              <a:t>Extended Element (one octet extension) is acceptable for the other requested Element IDs </a:t>
            </a:r>
          </a:p>
          <a:p>
            <a:pPr>
              <a:buFont typeface="Arial"/>
              <a:buChar char="•"/>
            </a:pPr>
            <a:r>
              <a:rPr lang="en-US" dirty="0" smtClean="0"/>
              <a:t>Moved: </a:t>
            </a:r>
            <a:r>
              <a:rPr lang="en-US" dirty="0" err="1" smtClean="0"/>
              <a:t>Jouni</a:t>
            </a:r>
            <a:r>
              <a:rPr lang="en-US" dirty="0" smtClean="0"/>
              <a:t> </a:t>
            </a:r>
            <a:r>
              <a:rPr lang="en-US" dirty="0" err="1" smtClean="0"/>
              <a:t>Malinen</a:t>
            </a:r>
            <a:endParaRPr lang="en-US" dirty="0" smtClean="0"/>
          </a:p>
          <a:p>
            <a:pPr>
              <a:buFont typeface="Arial"/>
              <a:buChar char="•"/>
            </a:pPr>
            <a:r>
              <a:rPr lang="en-US" err="1" smtClean="0"/>
              <a:t>Seconded</a:t>
            </a:r>
            <a:r>
              <a:rPr lang="en-US" smtClean="0"/>
              <a:t>: Hitoshi </a:t>
            </a:r>
            <a:r>
              <a:rPr lang="en-US" dirty="0" smtClean="0"/>
              <a:t>Morioka</a:t>
            </a:r>
          </a:p>
          <a:p>
            <a:pPr>
              <a:buFont typeface="Arial"/>
              <a:buChar char="•"/>
            </a:pPr>
            <a:r>
              <a:rPr lang="en-US" dirty="0" err="1" smtClean="0"/>
              <a:t>y</a:t>
            </a:r>
            <a:r>
              <a:rPr lang="en-US" dirty="0" smtClean="0"/>
              <a:t>/n/a: 8/0/2</a:t>
            </a:r>
          </a:p>
          <a:p>
            <a:pPr lvl="1">
              <a:buFont typeface="Arial"/>
              <a:buChar char="•"/>
            </a:pPr>
            <a:endParaRPr lang="en-US" dirty="0" smtClean="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8173487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#176</a:t>
            </a:r>
            <a:endParaRPr lang="en-US" dirty="0"/>
          </a:p>
        </p:txBody>
      </p:sp>
      <p:sp>
        <p:nvSpPr>
          <p:cNvPr id="3" name="Inhaltsplatzhalter 2"/>
          <p:cNvSpPr>
            <a:spLocks noGrp="1"/>
          </p:cNvSpPr>
          <p:nvPr>
            <p:ph idx="1"/>
          </p:nvPr>
        </p:nvSpPr>
        <p:spPr/>
        <p:txBody>
          <a:bodyPr/>
          <a:lstStyle/>
          <a:p>
            <a:pPr>
              <a:buNone/>
            </a:pPr>
            <a:r>
              <a:rPr lang="en-US" dirty="0" smtClean="0"/>
              <a:t>Move to approve the comment resolutions as contained in the 2014-11-SanAntonio-11 tab of 11-14/</a:t>
            </a:r>
            <a:r>
              <a:rPr lang="de-DE" dirty="0" smtClean="0"/>
              <a:t>1351r11.</a:t>
            </a:r>
          </a:p>
          <a:p>
            <a:pPr>
              <a:buNone/>
            </a:pPr>
            <a:endParaRPr lang="de-DE" dirty="0" smtClean="0"/>
          </a:p>
          <a:p>
            <a:pPr>
              <a:buNone/>
            </a:pPr>
            <a:r>
              <a:rPr lang="de-DE" dirty="0" err="1" smtClean="0"/>
              <a:t>Moved</a:t>
            </a:r>
            <a:r>
              <a:rPr lang="de-DE" dirty="0" smtClean="0"/>
              <a:t>: Lee Armstrong</a:t>
            </a:r>
          </a:p>
          <a:p>
            <a:pPr>
              <a:buNone/>
            </a:pPr>
            <a:r>
              <a:rPr lang="de-DE" dirty="0" err="1" smtClean="0"/>
              <a:t>Seconded</a:t>
            </a:r>
            <a:r>
              <a:rPr lang="de-DE" dirty="0" smtClean="0"/>
              <a:t>: </a:t>
            </a:r>
            <a:r>
              <a:rPr lang="de-DE" dirty="0" err="1" smtClean="0"/>
              <a:t>Santosh</a:t>
            </a:r>
            <a:r>
              <a:rPr lang="de-DE" dirty="0" smtClean="0"/>
              <a:t> </a:t>
            </a:r>
            <a:r>
              <a:rPr lang="de-DE" dirty="0" err="1" smtClean="0"/>
              <a:t>Pandey</a:t>
            </a:r>
            <a:endParaRPr lang="de-DE" dirty="0" smtClean="0"/>
          </a:p>
          <a:p>
            <a:pPr>
              <a:buNone/>
            </a:pPr>
            <a:r>
              <a:rPr lang="de-DE" dirty="0" smtClean="0"/>
              <a:t>y/n/a : 8/0/1</a:t>
            </a:r>
          </a:p>
          <a:p>
            <a:pPr>
              <a:buNone/>
            </a:pP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187</a:t>
            </a:fld>
            <a:endParaRPr lang="en-US" altLang="ja-JP"/>
          </a:p>
        </p:txBody>
      </p:sp>
    </p:spTree>
  </p:cSld>
  <p:clrMapOvr>
    <a:masterClrMapping/>
  </p:clrMapOvr>
  <p:transition/>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Motions</a:t>
            </a:r>
            <a:r>
              <a:rPr lang="en-US" dirty="0" smtClean="0"/>
              <a:t> Jan 2015 Interim</a:t>
            </a:r>
            <a:endParaRPr lang="en-US" dirty="0"/>
          </a:p>
        </p:txBody>
      </p:sp>
      <p:sp>
        <p:nvSpPr>
          <p:cNvPr id="4" name="Datumsplatzhalter 3"/>
          <p:cNvSpPr>
            <a:spLocks noGrp="1"/>
          </p:cNvSpPr>
          <p:nvPr>
            <p:ph type="dt" sz="half" idx="10"/>
          </p:nvPr>
        </p:nvSpPr>
        <p:spPr>
          <a:xfrm>
            <a:off x="696913" y="332601"/>
            <a:ext cx="955452" cy="276999"/>
          </a:xfrm>
        </p:spPr>
        <p:txBody>
          <a:bodyPr/>
          <a:lstStyle/>
          <a:p>
            <a:pPr>
              <a:defRPr/>
            </a:pPr>
            <a:r>
              <a:rPr lang="en-US" altLang="ja-JP" dirty="0" smtClean="0"/>
              <a:t>Jan</a:t>
            </a:r>
            <a:r>
              <a:rPr lang="en-US" altLang="ja-JP" dirty="0" smtClean="0"/>
              <a:t> </a:t>
            </a:r>
            <a:r>
              <a:rPr lang="en-US" altLang="ja-JP" dirty="0" smtClean="0"/>
              <a:t>-</a:t>
            </a:r>
            <a:r>
              <a:rPr lang="en-US" altLang="ja-JP" dirty="0" smtClean="0"/>
              <a:t>2015</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188</a:t>
            </a:fld>
            <a:endParaRPr lang="en-US" altLang="ja-JP"/>
          </a:p>
        </p:txBody>
      </p:sp>
    </p:spTree>
  </p:cSld>
  <p:clrMapOvr>
    <a:masterClrMapping/>
  </p:clrMapOvr>
  <p:transition/>
</p:sld>
</file>

<file path=ppt/slides/slide18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33400"/>
          </a:xfrm>
        </p:spPr>
        <p:txBody>
          <a:bodyPr/>
          <a:lstStyle/>
          <a:p>
            <a:r>
              <a:rPr lang="en-US" altLang="ja-JP" dirty="0" smtClean="0"/>
              <a:t>Motion #177</a:t>
            </a:r>
            <a:endParaRPr lang="ja-JP" altLang="en-US" dirty="0"/>
          </a:p>
        </p:txBody>
      </p:sp>
      <p:sp>
        <p:nvSpPr>
          <p:cNvPr id="3" name="コンテンツ プレースホルダ 2"/>
          <p:cNvSpPr>
            <a:spLocks noGrp="1"/>
          </p:cNvSpPr>
          <p:nvPr>
            <p:ph idx="1"/>
          </p:nvPr>
        </p:nvSpPr>
        <p:spPr>
          <a:xfrm>
            <a:off x="685800" y="1447800"/>
            <a:ext cx="7924800" cy="4648200"/>
          </a:xfrm>
        </p:spPr>
        <p:txBody>
          <a:bodyPr>
            <a:normAutofit fontScale="92500" lnSpcReduction="10000"/>
          </a:bodyPr>
          <a:lstStyle/>
          <a:p>
            <a:r>
              <a:rPr lang="en-US" altLang="ja-JP" dirty="0" smtClean="0"/>
              <a:t>Move </a:t>
            </a:r>
          </a:p>
          <a:p>
            <a:r>
              <a:rPr lang="en-US" altLang="ja-JP" dirty="0" smtClean="0"/>
              <a:t>to approve the comment resolutions as contained in the “George </a:t>
            </a:r>
            <a:r>
              <a:rPr lang="en-US" altLang="ja-JP" dirty="0" err="1" smtClean="0"/>
              <a:t>Cherian</a:t>
            </a:r>
            <a:r>
              <a:rPr lang="en-US" altLang="ja-JP" dirty="0" smtClean="0"/>
              <a:t>” tab of 11-14/</a:t>
            </a:r>
            <a:r>
              <a:rPr lang="en-US" altLang="ja-JP" dirty="0" smtClean="0"/>
              <a:t>1628r03</a:t>
            </a:r>
          </a:p>
          <a:p>
            <a:r>
              <a:rPr lang="en-US" altLang="ja-JP" dirty="0" smtClean="0"/>
              <a:t>And instruct the editor to adopt the resulting changes to the draft as shown in</a:t>
            </a:r>
          </a:p>
          <a:p>
            <a:pPr lvl="1"/>
            <a:r>
              <a:rPr lang="en-US" altLang="ja-JP" dirty="0" smtClean="0"/>
              <a:t>11-14/</a:t>
            </a:r>
            <a:r>
              <a:rPr lang="en-US" altLang="ja-JP" dirty="0" smtClean="0"/>
              <a:t>1626r02</a:t>
            </a:r>
          </a:p>
          <a:p>
            <a:pPr lvl="1"/>
            <a:r>
              <a:rPr lang="en-US" altLang="ja-JP" dirty="0" smtClean="0"/>
              <a:t>11-14/</a:t>
            </a:r>
            <a:r>
              <a:rPr lang="en-US" altLang="ja-JP" dirty="0" smtClean="0"/>
              <a:t>1624r03</a:t>
            </a:r>
          </a:p>
          <a:p>
            <a:pPr lvl="1"/>
            <a:r>
              <a:rPr lang="en-US" altLang="ja-JP" dirty="0" smtClean="0"/>
              <a:t>11-14/</a:t>
            </a:r>
            <a:r>
              <a:rPr lang="en-US" altLang="ja-JP" dirty="0" smtClean="0"/>
              <a:t>1623r03</a:t>
            </a:r>
          </a:p>
          <a:p>
            <a:pPr lvl="1"/>
            <a:r>
              <a:rPr lang="en-US" altLang="ja-JP" dirty="0" smtClean="0"/>
              <a:t>11-14/</a:t>
            </a:r>
            <a:r>
              <a:rPr lang="en-US" altLang="ja-JP" dirty="0" smtClean="0"/>
              <a:t>1625r01</a:t>
            </a:r>
          </a:p>
          <a:p>
            <a:pPr lvl="1"/>
            <a:r>
              <a:rPr lang="en-US" altLang="ja-JP" dirty="0" smtClean="0"/>
              <a:t>11-14/1627r02</a:t>
            </a:r>
            <a:r>
              <a:rPr lang="en-US" altLang="ja-JP" dirty="0" smtClean="0"/>
              <a:t> </a:t>
            </a:r>
          </a:p>
          <a:p>
            <a:r>
              <a:rPr lang="en-US" altLang="ja-JP" dirty="0" smtClean="0"/>
              <a:t>Moved: George </a:t>
            </a:r>
            <a:r>
              <a:rPr lang="en-US" altLang="ja-JP" dirty="0" err="1" smtClean="0"/>
              <a:t>Cherian</a:t>
            </a:r>
            <a:endParaRPr lang="en-US" altLang="ja-JP" dirty="0" smtClean="0"/>
          </a:p>
          <a:p>
            <a:r>
              <a:rPr lang="en-US" altLang="ja-JP" dirty="0" smtClean="0"/>
              <a:t>Seconded: </a:t>
            </a:r>
            <a:r>
              <a:rPr lang="en-US" altLang="ja-JP" dirty="0" err="1" smtClean="0"/>
              <a:t>Santosh</a:t>
            </a:r>
            <a:r>
              <a:rPr lang="en-US" altLang="ja-JP" dirty="0" smtClean="0"/>
              <a:t> Abraham</a:t>
            </a:r>
          </a:p>
          <a:p>
            <a:r>
              <a:rPr lang="en-US" altLang="ja-JP" dirty="0" smtClean="0"/>
              <a:t>Result </a:t>
            </a:r>
            <a:r>
              <a:rPr lang="en-US" altLang="ja-JP" dirty="0" err="1" smtClean="0"/>
              <a:t>y</a:t>
            </a:r>
            <a:r>
              <a:rPr lang="en-US" altLang="ja-JP" dirty="0" smtClean="0"/>
              <a:t>/n/a : 8/0/2</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dirty="0" smtClean="0"/>
              <a:t>Jan-2015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189</a:t>
            </a:fld>
            <a:endParaRPr lang="en-US" altLang="ja-JP"/>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2013-11-Dallas-8 tab of 11-13/1076r12</a:t>
            </a:r>
          </a:p>
          <a:p>
            <a:pPr lvl="1"/>
            <a:r>
              <a:rPr lang="en-US" altLang="ja-JP" dirty="0" smtClean="0"/>
              <a:t>and instruct the editor to incorporate the resulting changes to the draft as shown in 13/1296r2 &amp; 13/1295r2 &amp; 13/1339r1 &amp; 13/1038r3</a:t>
            </a:r>
          </a:p>
          <a:p>
            <a:pPr lvl="1"/>
            <a:endParaRPr lang="en-US" altLang="ja-JP" dirty="0" smtClean="0"/>
          </a:p>
          <a:p>
            <a:pPr lvl="1"/>
            <a:endParaRPr lang="en-US" altLang="ja-JP" dirty="0" smtClean="0"/>
          </a:p>
          <a:p>
            <a:r>
              <a:rPr lang="en-US" altLang="ja-JP" dirty="0" smtClean="0"/>
              <a:t>Moved: Lei  Wang</a:t>
            </a:r>
          </a:p>
          <a:p>
            <a:r>
              <a:rPr lang="en-US" altLang="ja-JP" dirty="0" err="1" smtClean="0"/>
              <a:t>Seconded:Rob</a:t>
            </a:r>
            <a:r>
              <a:rPr lang="en-US" altLang="ja-JP" dirty="0" smtClean="0"/>
              <a:t> Sun</a:t>
            </a:r>
            <a:endParaRPr lang="ja-JP" altLang="en-US" dirty="0" smtClean="0"/>
          </a:p>
          <a:p>
            <a:r>
              <a:rPr lang="en-GB" dirty="0" smtClean="0"/>
              <a:t>Yes: _10___;  </a:t>
            </a:r>
          </a:p>
          <a:p>
            <a:r>
              <a:rPr lang="en-GB" dirty="0" smtClean="0"/>
              <a:t>No: ___0__; </a:t>
            </a:r>
          </a:p>
          <a:p>
            <a:r>
              <a:rPr lang="en-GB" dirty="0" smtClean="0"/>
              <a:t>Abstain:__2_________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a:t>
            </a:fld>
            <a:endParaRPr lang="en-US" altLang="ja-JP"/>
          </a:p>
        </p:txBody>
      </p:sp>
    </p:spTree>
  </p:cSld>
  <p:clrMapOvr>
    <a:masterClrMapping/>
  </p:clrMapOvr>
  <p:transition/>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2015-01-Atlanta-01-editor tab of 11-14-1351-19-00ai-TGai-LB204-comments-for-Draft-3-</a:t>
            </a:r>
            <a:r>
              <a:rPr lang="en-US" altLang="ja-JP" dirty="0" smtClean="0"/>
              <a:t>0.</a:t>
            </a:r>
          </a:p>
          <a:p>
            <a:r>
              <a:rPr lang="en-US" altLang="ja-JP" dirty="0" smtClean="0"/>
              <a:t>Moved : Lee Armstrong</a:t>
            </a:r>
          </a:p>
          <a:p>
            <a:r>
              <a:rPr lang="en-US" altLang="ja-JP" dirty="0" smtClean="0"/>
              <a:t>Seconded: George </a:t>
            </a:r>
            <a:r>
              <a:rPr lang="en-US" altLang="ja-JP" dirty="0" err="1" smtClean="0"/>
              <a:t>Cherian</a:t>
            </a:r>
            <a:endParaRPr lang="en-US" altLang="ja-JP" dirty="0" smtClean="0"/>
          </a:p>
          <a:p>
            <a:r>
              <a:rPr lang="en-US" altLang="ja-JP" dirty="0" smtClean="0"/>
              <a:t>Result </a:t>
            </a:r>
            <a:r>
              <a:rPr lang="en-US" altLang="ja-JP" dirty="0" err="1" smtClean="0"/>
              <a:t>y</a:t>
            </a:r>
            <a:r>
              <a:rPr lang="en-US" altLang="ja-JP" dirty="0" smtClean="0"/>
              <a:t>/n/a :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190</a:t>
            </a:fld>
            <a:endParaRPr lang="en-US" altLang="ja-JP"/>
          </a:p>
        </p:txBody>
      </p:sp>
    </p:spTree>
  </p:cSld>
  <p:clrMapOvr>
    <a:masterClrMapping/>
  </p:clrMapOvr>
</p:sld>
</file>

<file path=ppt/slides/slide19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2015-01-Atlanta-02 of 11-14-1351-19-00ai-TGai-LB204-comments-for-Draft-3-</a:t>
            </a:r>
            <a:r>
              <a:rPr lang="en-US" altLang="ja-JP" dirty="0" smtClean="0"/>
              <a:t>0,</a:t>
            </a:r>
          </a:p>
          <a:p>
            <a:r>
              <a:rPr lang="en-US" altLang="ja-JP" dirty="0" smtClean="0"/>
              <a:t>2015</a:t>
            </a:r>
            <a:r>
              <a:rPr lang="en-US" altLang="ja-JP" dirty="0" smtClean="0"/>
              <a:t>-01-Atlanta-03 of 11-14-1351-19-00ai-TGai-LB204-comments-for-Draft-3-0.</a:t>
            </a:r>
            <a:endParaRPr lang="en-US" altLang="ja-JP" dirty="0" smtClean="0"/>
          </a:p>
          <a:p>
            <a:pPr>
              <a:buNone/>
            </a:pPr>
            <a:endParaRPr lang="en-US" altLang="ja-JP" dirty="0" smtClean="0"/>
          </a:p>
          <a:p>
            <a:r>
              <a:rPr lang="en-US" altLang="ja-JP" dirty="0" smtClean="0"/>
              <a:t>Moved : Lee Armstrong</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Result </a:t>
            </a:r>
            <a:r>
              <a:rPr lang="en-US" altLang="ja-JP" dirty="0" err="1" smtClean="0"/>
              <a:t>y</a:t>
            </a:r>
            <a:r>
              <a:rPr lang="en-US" altLang="ja-JP" dirty="0" smtClean="0"/>
              <a:t>/n/a : 8/0/1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191</a:t>
            </a:fld>
            <a:endParaRPr lang="en-US" altLang="ja-JP"/>
          </a:p>
        </p:txBody>
      </p:sp>
    </p:spTree>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a:t>
            </a:r>
            <a:r>
              <a:rPr lang="en-US" altLang="ja-JP" dirty="0" smtClean="0"/>
              <a:t> the Hitoshi Morioka tab of 11-14-1599-05.</a:t>
            </a:r>
          </a:p>
          <a:p>
            <a:r>
              <a:rPr lang="en-US" altLang="ja-JP" dirty="0" smtClean="0"/>
              <a:t>And instruct editor to incorporate 11-15-0028r2 and 11-14-1425r5 in to the draft.</a:t>
            </a:r>
          </a:p>
          <a:p>
            <a:endParaRPr lang="en-US" altLang="ja-JP" dirty="0" smtClean="0"/>
          </a:p>
          <a:p>
            <a:r>
              <a:rPr lang="en-US" altLang="ja-JP" dirty="0" smtClean="0"/>
              <a:t>Moved : Hitoshi Morioka</a:t>
            </a:r>
          </a:p>
          <a:p>
            <a:r>
              <a:rPr lang="en-US" altLang="ja-JP" dirty="0" smtClean="0"/>
              <a:t>Seconded: Lee Armstrong</a:t>
            </a:r>
          </a:p>
          <a:p>
            <a:r>
              <a:rPr lang="en-US" altLang="ja-JP" dirty="0" smtClean="0"/>
              <a:t>Result </a:t>
            </a:r>
            <a:r>
              <a:rPr lang="en-US" altLang="ja-JP" dirty="0" err="1" smtClean="0"/>
              <a:t>y</a:t>
            </a:r>
            <a:r>
              <a:rPr lang="en-US" altLang="ja-JP" dirty="0" smtClean="0"/>
              <a:t>/n/a : 9/0/1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192</a:t>
            </a:fld>
            <a:endParaRPr lang="en-US" altLang="ja-JP"/>
          </a:p>
        </p:txBody>
      </p:sp>
    </p:spTree>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a:t>
            </a:r>
            <a:r>
              <a:rPr lang="en-US" altLang="ja-JP" dirty="0" smtClean="0"/>
              <a:t> the </a:t>
            </a:r>
            <a:r>
              <a:rPr lang="en-US" altLang="ja-JP" dirty="0" err="1" smtClean="0"/>
              <a:t>Xiaofei</a:t>
            </a:r>
            <a:r>
              <a:rPr lang="en-US" altLang="ja-JP" dirty="0" smtClean="0"/>
              <a:t> Wang</a:t>
            </a:r>
            <a:r>
              <a:rPr lang="en-US" altLang="ja-JP" dirty="0" smtClean="0"/>
              <a:t> tab of 11-14-1560-02.</a:t>
            </a:r>
          </a:p>
          <a:p>
            <a:endParaRPr lang="en-US" altLang="ja-JP" dirty="0" smtClean="0"/>
          </a:p>
          <a:p>
            <a:r>
              <a:rPr lang="en-US" altLang="ja-JP" dirty="0" smtClean="0"/>
              <a:t>Moved </a:t>
            </a:r>
            <a:r>
              <a:rPr lang="en-US" altLang="ja-JP" dirty="0" smtClean="0"/>
              <a:t>: </a:t>
            </a:r>
            <a:r>
              <a:rPr lang="en-US" altLang="ja-JP" dirty="0" err="1" smtClean="0"/>
              <a:t>Xiaofei</a:t>
            </a:r>
            <a:r>
              <a:rPr lang="en-US" altLang="ja-JP" dirty="0" smtClean="0"/>
              <a:t> Wang</a:t>
            </a:r>
            <a:endParaRPr lang="en-US" altLang="ja-JP" dirty="0" smtClean="0"/>
          </a:p>
          <a:p>
            <a:r>
              <a:rPr lang="en-US" altLang="ja-JP" dirty="0" smtClean="0"/>
              <a:t>Seconded: Lee Armstrong</a:t>
            </a:r>
          </a:p>
          <a:p>
            <a:r>
              <a:rPr lang="en-US" altLang="ja-JP" dirty="0" smtClean="0"/>
              <a:t>Result </a:t>
            </a:r>
            <a:r>
              <a:rPr lang="en-US" altLang="ja-JP" dirty="0" err="1" smtClean="0"/>
              <a:t>y</a:t>
            </a:r>
            <a:r>
              <a:rPr lang="en-US" altLang="ja-JP" dirty="0" smtClean="0"/>
              <a:t>/n/a: 6/0/2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193</a:t>
            </a:fld>
            <a:endParaRPr lang="en-US" altLang="ja-JP"/>
          </a:p>
        </p:txBody>
      </p:sp>
    </p:spTree>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a:t>
            </a:r>
            <a:r>
              <a:rPr lang="en-US" altLang="ja-JP" dirty="0" smtClean="0"/>
              <a:t> the </a:t>
            </a:r>
            <a:r>
              <a:rPr lang="en-US" altLang="ja-JP" dirty="0" err="1" smtClean="0"/>
              <a:t>Xiaofei</a:t>
            </a:r>
            <a:r>
              <a:rPr lang="en-US" altLang="ja-JP" dirty="0" smtClean="0"/>
              <a:t> Wang</a:t>
            </a:r>
            <a:r>
              <a:rPr lang="en-US" altLang="ja-JP" dirty="0" smtClean="0"/>
              <a:t> tab of 11-15-0039-01</a:t>
            </a:r>
          </a:p>
          <a:p>
            <a:r>
              <a:rPr lang="en-US" altLang="ja-JP" dirty="0" smtClean="0"/>
              <a:t>And </a:t>
            </a:r>
            <a:r>
              <a:rPr lang="en-US" altLang="ja-JP" dirty="0" smtClean="0"/>
              <a:t>instruct editor to incorporate 11-15-</a:t>
            </a:r>
            <a:r>
              <a:rPr lang="en-US" altLang="ja-JP" dirty="0" smtClean="0"/>
              <a:t>0038-00 in </a:t>
            </a:r>
            <a:r>
              <a:rPr lang="en-US" altLang="ja-JP" dirty="0" smtClean="0"/>
              <a:t>to the draft.</a:t>
            </a:r>
            <a:endParaRPr lang="en-US" altLang="ja-JP" dirty="0" smtClean="0"/>
          </a:p>
          <a:p>
            <a:r>
              <a:rPr lang="en-US" altLang="ja-JP" dirty="0" smtClean="0"/>
              <a:t>Moved </a:t>
            </a:r>
            <a:r>
              <a:rPr lang="en-US" altLang="ja-JP" dirty="0" smtClean="0"/>
              <a:t>: </a:t>
            </a:r>
            <a:r>
              <a:rPr lang="en-US" altLang="ja-JP" dirty="0" err="1" smtClean="0"/>
              <a:t>Xiaofei</a:t>
            </a:r>
            <a:r>
              <a:rPr lang="en-US" altLang="ja-JP" dirty="0" smtClean="0"/>
              <a:t> Wang</a:t>
            </a:r>
            <a:endParaRPr lang="en-US" altLang="ja-JP" dirty="0" smtClean="0"/>
          </a:p>
          <a:p>
            <a:r>
              <a:rPr lang="en-US" altLang="ja-JP" dirty="0" smtClean="0"/>
              <a:t>Seconded: Stephen McCann</a:t>
            </a:r>
          </a:p>
          <a:p>
            <a:r>
              <a:rPr lang="en-US" altLang="ja-JP" dirty="0" smtClean="0"/>
              <a:t>Result </a:t>
            </a:r>
            <a:r>
              <a:rPr lang="en-US" altLang="ja-JP" dirty="0" err="1" smtClean="0"/>
              <a:t>y</a:t>
            </a:r>
            <a:r>
              <a:rPr lang="en-US" altLang="ja-JP" dirty="0" smtClean="0"/>
              <a:t>/n/a: 5/0/2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194</a:t>
            </a:fld>
            <a:endParaRPr lang="en-US" altLang="ja-JP"/>
          </a:p>
        </p:txBody>
      </p:sp>
    </p:spTree>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a:t>
            </a:r>
            <a:r>
              <a:rPr lang="en-US" altLang="ja-JP" dirty="0" smtClean="0"/>
              <a:t> the </a:t>
            </a:r>
            <a:r>
              <a:rPr lang="en-US" altLang="ja-JP" dirty="0" err="1" smtClean="0"/>
              <a:t>Xiaofei</a:t>
            </a:r>
            <a:r>
              <a:rPr lang="en-US" altLang="ja-JP" dirty="0" smtClean="0"/>
              <a:t> Wang</a:t>
            </a:r>
            <a:r>
              <a:rPr lang="en-US" altLang="ja-JP" dirty="0" smtClean="0"/>
              <a:t> tab of 11-15-0020-02</a:t>
            </a:r>
          </a:p>
          <a:p>
            <a:r>
              <a:rPr lang="en-US" altLang="ja-JP" dirty="0" smtClean="0"/>
              <a:t>And </a:t>
            </a:r>
            <a:r>
              <a:rPr lang="en-US" altLang="ja-JP" dirty="0" smtClean="0"/>
              <a:t>instruct editor to incorporate 11-15-</a:t>
            </a:r>
            <a:r>
              <a:rPr lang="en-US" altLang="ja-JP" dirty="0" smtClean="0"/>
              <a:t>0021-03 in </a:t>
            </a:r>
            <a:r>
              <a:rPr lang="en-US" altLang="ja-JP" dirty="0" smtClean="0"/>
              <a:t>to the draft.</a:t>
            </a:r>
            <a:endParaRPr lang="en-US" altLang="ja-JP" dirty="0" smtClean="0"/>
          </a:p>
          <a:p>
            <a:r>
              <a:rPr lang="en-US" altLang="ja-JP" dirty="0" smtClean="0"/>
              <a:t>Moved </a:t>
            </a:r>
            <a:r>
              <a:rPr lang="en-US" altLang="ja-JP" dirty="0" smtClean="0"/>
              <a:t>: </a:t>
            </a:r>
            <a:r>
              <a:rPr lang="en-US" altLang="ja-JP" dirty="0" err="1" smtClean="0"/>
              <a:t>Xiaofei</a:t>
            </a:r>
            <a:r>
              <a:rPr lang="en-US" altLang="ja-JP" dirty="0" smtClean="0"/>
              <a:t> Wang</a:t>
            </a:r>
            <a:endParaRPr lang="en-US" altLang="ja-JP" dirty="0" smtClean="0"/>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9/0/2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195</a:t>
            </a:fld>
            <a:endParaRPr lang="en-US" altLang="ja-JP"/>
          </a:p>
        </p:txBody>
      </p:sp>
    </p:spTree>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a:t>
            </a:r>
            <a:r>
              <a:rPr lang="en-US" altLang="ja-JP" dirty="0" smtClean="0"/>
              <a:t> the </a:t>
            </a:r>
            <a:r>
              <a:rPr lang="en-US" altLang="ja-JP" dirty="0" smtClean="0"/>
              <a:t>Dan Harkins </a:t>
            </a:r>
            <a:r>
              <a:rPr lang="en-US" altLang="ja-JP" dirty="0" smtClean="0"/>
              <a:t>tab of 11-14-1621-03</a:t>
            </a:r>
          </a:p>
          <a:p>
            <a:r>
              <a:rPr lang="en-US" altLang="ja-JP" dirty="0" smtClean="0"/>
              <a:t>And </a:t>
            </a:r>
            <a:r>
              <a:rPr lang="en-US" altLang="ja-JP" dirty="0" smtClean="0"/>
              <a:t>instruct editor to incorporate 11-</a:t>
            </a:r>
            <a:r>
              <a:rPr lang="en-US" altLang="ja-JP" dirty="0" smtClean="0"/>
              <a:t>14-1622-01 in </a:t>
            </a:r>
            <a:r>
              <a:rPr lang="en-US" altLang="ja-JP" dirty="0" smtClean="0"/>
              <a:t>to the draft.</a:t>
            </a:r>
            <a:endParaRPr lang="en-US" altLang="ja-JP" dirty="0" smtClean="0"/>
          </a:p>
          <a:p>
            <a:r>
              <a:rPr lang="en-US" altLang="ja-JP" dirty="0" smtClean="0"/>
              <a:t>Moved </a:t>
            </a:r>
            <a:r>
              <a:rPr lang="en-US" altLang="ja-JP" dirty="0" smtClean="0"/>
              <a:t>:</a:t>
            </a:r>
            <a:r>
              <a:rPr lang="en-US" altLang="ja-JP" dirty="0" smtClean="0"/>
              <a:t> Dan Harkins</a:t>
            </a:r>
          </a:p>
          <a:p>
            <a:r>
              <a:rPr lang="en-US" altLang="ja-JP" dirty="0" err="1" smtClean="0"/>
              <a:t>Seconded:</a:t>
            </a:r>
            <a:r>
              <a:rPr lang="en-US" altLang="ja-JP" dirty="0" err="1" smtClean="0"/>
              <a:t>Xiaofei</a:t>
            </a:r>
            <a:r>
              <a:rPr lang="en-US" altLang="ja-JP" dirty="0" smtClean="0"/>
              <a:t> Wang</a:t>
            </a:r>
            <a:endParaRPr lang="en-US" altLang="ja-JP" dirty="0" smtClean="0"/>
          </a:p>
          <a:p>
            <a:r>
              <a:rPr lang="en-US" altLang="ja-JP" dirty="0" smtClean="0"/>
              <a:t>Result </a:t>
            </a:r>
            <a:r>
              <a:rPr lang="en-US" altLang="ja-JP" dirty="0" err="1" smtClean="0"/>
              <a:t>y</a:t>
            </a:r>
            <a:r>
              <a:rPr lang="en-US" altLang="ja-JP" dirty="0" smtClean="0"/>
              <a:t>/n/a: 9/0/0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196</a:t>
            </a:fld>
            <a:endParaRPr lang="en-US" altLang="ja-JP"/>
          </a:p>
        </p:txBody>
      </p:sp>
    </p:spTree>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Change the resolutions for the CID contained in 11-15-0049r0 according to column V “Resolution clean up suggestion”  </a:t>
            </a:r>
          </a:p>
          <a:p>
            <a:endParaRPr lang="en-US" altLang="ja-JP" dirty="0" smtClean="0"/>
          </a:p>
          <a:p>
            <a:r>
              <a:rPr lang="en-US" altLang="ja-JP" dirty="0" smtClean="0"/>
              <a:t>Moved : Lee Armstrong</a:t>
            </a:r>
          </a:p>
          <a:p>
            <a:r>
              <a:rPr lang="en-US" altLang="ja-JP" dirty="0" smtClean="0"/>
              <a:t>Seconded: Peter Yee </a:t>
            </a:r>
          </a:p>
          <a:p>
            <a:r>
              <a:rPr lang="en-US" altLang="ja-JP" dirty="0" smtClean="0"/>
              <a:t>Result </a:t>
            </a:r>
            <a:r>
              <a:rPr lang="en-US" altLang="ja-JP" dirty="0" err="1" smtClean="0"/>
              <a:t>y</a:t>
            </a:r>
            <a:r>
              <a:rPr lang="en-US" altLang="ja-JP" dirty="0" smtClean="0"/>
              <a:t>/n/a:  6/0/0</a:t>
            </a:r>
          </a:p>
          <a:p>
            <a:r>
              <a:rPr lang="en-US" altLang="ja-JP" dirty="0" smtClean="0"/>
              <a:t>Note to editor: </a:t>
            </a:r>
          </a:p>
          <a:p>
            <a:pPr lvl="1"/>
            <a:r>
              <a:rPr lang="en-US" altLang="ja-JP" dirty="0" smtClean="0"/>
              <a:t>This motion does not apply any changes to the draft.</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197</a:t>
            </a:fld>
            <a:endParaRPr lang="en-US" altLang="ja-JP"/>
          </a:p>
        </p:txBody>
      </p:sp>
    </p:spTree>
  </p:cSld>
  <p:clrMapOvr>
    <a:masterClrMapping/>
  </p:clrMapOvr>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a:t>
            </a:r>
            <a:r>
              <a:rPr lang="en-US" altLang="ja-JP" dirty="0" smtClean="0"/>
              <a:t> the Rob Sun  tab of 11-15-0031-02</a:t>
            </a:r>
          </a:p>
          <a:p>
            <a:r>
              <a:rPr lang="en-US" altLang="ja-JP" dirty="0" smtClean="0"/>
              <a:t>And </a:t>
            </a:r>
            <a:r>
              <a:rPr lang="en-US" altLang="ja-JP" dirty="0" smtClean="0"/>
              <a:t>instruct editor to incorporate 11-</a:t>
            </a:r>
            <a:r>
              <a:rPr lang="en-US" altLang="ja-JP" dirty="0" smtClean="0"/>
              <a:t>15-0032-02 in </a:t>
            </a:r>
            <a:r>
              <a:rPr lang="en-US" altLang="ja-JP" dirty="0" smtClean="0"/>
              <a:t>to the draft.</a:t>
            </a:r>
            <a:endParaRPr lang="en-US" altLang="ja-JP" dirty="0" smtClean="0"/>
          </a:p>
          <a:p>
            <a:r>
              <a:rPr lang="en-US" altLang="ja-JP" dirty="0" smtClean="0"/>
              <a:t>Moved :Rob Sun</a:t>
            </a:r>
          </a:p>
          <a:p>
            <a:r>
              <a:rPr lang="en-US" altLang="ja-JP" dirty="0" smtClean="0"/>
              <a:t>Seconded: Peter Yee</a:t>
            </a:r>
          </a:p>
          <a:p>
            <a:r>
              <a:rPr lang="en-US" altLang="ja-JP" dirty="0" smtClean="0"/>
              <a:t>Result </a:t>
            </a:r>
            <a:r>
              <a:rPr lang="en-US" altLang="ja-JP" dirty="0" err="1" smtClean="0"/>
              <a:t>y</a:t>
            </a:r>
            <a:r>
              <a:rPr lang="en-US" altLang="ja-JP" dirty="0" smtClean="0"/>
              <a:t>/n/a: 3/0/0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198</a:t>
            </a:fld>
            <a:endParaRPr lang="en-US" altLang="ja-JP"/>
          </a:p>
        </p:txBody>
      </p:sp>
    </p:spTree>
  </p:cSld>
  <p:clrMapOvr>
    <a:masterClrMapping/>
  </p:clrMapOvr>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Do NOT remove</a:t>
            </a:r>
            <a:br>
              <a:rPr lang="en-US" dirty="0" smtClean="0"/>
            </a:br>
            <a:r>
              <a:rPr lang="en-US" dirty="0" smtClean="0"/>
              <a:t>slide separates drafted from run motions</a:t>
            </a:r>
            <a:endParaRPr lang="en-US" dirty="0"/>
          </a:p>
        </p:txBody>
      </p:sp>
      <p:sp>
        <p:nvSpPr>
          <p:cNvPr id="4" name="Datumsplatzhalter 3"/>
          <p:cNvSpPr>
            <a:spLocks noGrp="1"/>
          </p:cNvSpPr>
          <p:nvPr>
            <p:ph type="dt" sz="half" idx="10"/>
          </p:nvPr>
        </p:nvSpPr>
        <p:spPr>
          <a:xfrm>
            <a:off x="696913" y="332601"/>
            <a:ext cx="897744" cy="276999"/>
          </a:xfrm>
        </p:spPr>
        <p:txBody>
          <a:bodyPr/>
          <a:lstStyle/>
          <a:p>
            <a:pPr>
              <a:defRPr/>
            </a:pPr>
            <a:r>
              <a:rPr lang="en-US" dirty="0" smtClean="0"/>
              <a:t>Jan-2015</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199</a:t>
            </a:fld>
            <a:endParaRPr lang="en-US" altLang="ja-JP"/>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p:txBody>
          <a:bodyPr/>
          <a:lstStyle/>
          <a:p>
            <a:r>
              <a:rPr lang="en-US" altLang="ja-JP" dirty="0" smtClean="0"/>
              <a:t>Rev history</a:t>
            </a:r>
          </a:p>
        </p:txBody>
      </p:sp>
      <p:graphicFrame>
        <p:nvGraphicFramePr>
          <p:cNvPr id="22" name="コンテンツ プレースホルダ 21"/>
          <p:cNvGraphicFramePr>
            <a:graphicFrameLocks noGrp="1"/>
          </p:cNvGraphicFramePr>
          <p:nvPr>
            <p:ph idx="1"/>
          </p:nvPr>
        </p:nvGraphicFramePr>
        <p:xfrm>
          <a:off x="220451" y="1905000"/>
          <a:ext cx="8849097" cy="3708400"/>
        </p:xfrm>
        <a:graphic>
          <a:graphicData uri="http://schemas.openxmlformats.org/drawingml/2006/table">
            <a:tbl>
              <a:tblPr firstRow="1" bandRow="1">
                <a:tableStyleId>{5940675A-B579-460E-94D1-54222C63F5DA}</a:tableStyleId>
              </a:tblPr>
              <a:tblGrid>
                <a:gridCol w="1554480"/>
                <a:gridCol w="1890460"/>
                <a:gridCol w="2149197"/>
                <a:gridCol w="1554480"/>
                <a:gridCol w="1700480"/>
              </a:tblGrid>
              <a:tr h="370840">
                <a:tc>
                  <a:txBody>
                    <a:bodyPr/>
                    <a:lstStyle/>
                    <a:p>
                      <a:r>
                        <a:rPr kumimoji="1" lang="en-US" altLang="ja-JP" dirty="0" smtClean="0"/>
                        <a:t>Rev</a:t>
                      </a:r>
                      <a:endParaRPr kumimoji="1" lang="ja-JP" altLang="en-US" dirty="0"/>
                    </a:p>
                  </a:txBody>
                  <a:tcPr/>
                </a:tc>
                <a:tc>
                  <a:txBody>
                    <a:bodyPr/>
                    <a:lstStyle/>
                    <a:p>
                      <a:r>
                        <a:rPr kumimoji="1" lang="en-US" altLang="ja-JP" dirty="0" smtClean="0"/>
                        <a:t>Auth</a:t>
                      </a:r>
                      <a:endParaRPr kumimoji="1" lang="ja-JP" altLang="en-US" dirty="0"/>
                    </a:p>
                  </a:txBody>
                  <a:tcPr/>
                </a:tc>
                <a:tc>
                  <a:txBody>
                    <a:bodyPr/>
                    <a:lstStyle/>
                    <a:p>
                      <a:r>
                        <a:rPr kumimoji="1" lang="en-US" altLang="ja-JP" dirty="0" smtClean="0"/>
                        <a:t>Date</a:t>
                      </a:r>
                      <a:endParaRPr kumimoji="1" lang="ja-JP" altLang="en-US" dirty="0"/>
                    </a:p>
                  </a:txBody>
                  <a:tcPr/>
                </a:tc>
                <a:tc>
                  <a:txBody>
                    <a:bodyPr/>
                    <a:lstStyle/>
                    <a:p>
                      <a:r>
                        <a:rPr kumimoji="1" lang="en-US" altLang="ja-JP" dirty="0" smtClean="0"/>
                        <a:t>Basement Doc</a:t>
                      </a:r>
                      <a:endParaRPr kumimoji="1" lang="ja-JP" altLang="en-US" dirty="0"/>
                    </a:p>
                  </a:txBody>
                  <a:tcPr/>
                </a:tc>
                <a:tc>
                  <a:txBody>
                    <a:bodyPr/>
                    <a:lstStyle/>
                    <a:p>
                      <a:r>
                        <a:rPr kumimoji="1" lang="de-DE" altLang="ja-JP" dirty="0" smtClean="0"/>
                        <a:t>Motion </a:t>
                      </a:r>
                      <a:r>
                        <a:rPr kumimoji="1" lang="de-DE" altLang="ja-JP" dirty="0" err="1" smtClean="0"/>
                        <a:t>number</a:t>
                      </a:r>
                      <a:endParaRPr kumimoji="1" lang="ja-JP" altLang="en-US" dirty="0"/>
                    </a:p>
                  </a:txBody>
                  <a:tcPr/>
                </a:tc>
              </a:tr>
              <a:tr h="370840">
                <a:tc>
                  <a:txBody>
                    <a:bodyPr/>
                    <a:lstStyle/>
                    <a:p>
                      <a:r>
                        <a:rPr kumimoji="1" lang="en-US" altLang="ja-JP" dirty="0" smtClean="0"/>
                        <a:t>13-1186-r0</a:t>
                      </a:r>
                      <a:endParaRPr kumimoji="1" lang="ja-JP" altLang="en-US" dirty="0"/>
                    </a:p>
                  </a:txBody>
                  <a:tcPr/>
                </a:tc>
                <a:tc>
                  <a:txBody>
                    <a:bodyPr/>
                    <a:lstStyle/>
                    <a:p>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2013-09-Nanjing</a:t>
                      </a:r>
                      <a:endParaRPr kumimoji="1" lang="ja-JP" altLang="en-US" dirty="0"/>
                    </a:p>
                  </a:txBody>
                  <a:tcPr/>
                </a:tc>
                <a:tc>
                  <a:txBody>
                    <a:bodyPr/>
                    <a:lstStyle/>
                    <a:p>
                      <a:r>
                        <a:rPr kumimoji="1" lang="en-US" altLang="ja-JP" dirty="0" smtClean="0"/>
                        <a:t>Draft 1.0</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13-1186-r1</a:t>
                      </a:r>
                      <a:endParaRPr kumimoji="1" lang="ja-JP" altLang="en-US" dirty="0"/>
                    </a:p>
                  </a:txBody>
                  <a:tcPr/>
                </a:tc>
                <a:tc>
                  <a:txBody>
                    <a:bodyPr/>
                    <a:lstStyle/>
                    <a:p>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2013-11-Dallas</a:t>
                      </a:r>
                      <a:endParaRPr kumimoji="1" lang="ja-JP" altLang="en-US" dirty="0"/>
                    </a:p>
                  </a:txBody>
                  <a:tcPr/>
                </a:tc>
                <a:tc>
                  <a:txBody>
                    <a:bodyPr/>
                    <a:lstStyle/>
                    <a:p>
                      <a:r>
                        <a:rPr kumimoji="1" lang="en-US" altLang="ja-JP" dirty="0" smtClean="0"/>
                        <a:t>Draft 1.1</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13-1186r2</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2014-01-Los Angels</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Draft 1.1/1.2</a:t>
                      </a:r>
                      <a:endParaRPr kumimoji="1" lang="ja-JP" altLang="en-US" dirty="0" smtClean="0"/>
                    </a:p>
                  </a:txBody>
                  <a:tcPr/>
                </a:tc>
                <a:tc>
                  <a:txBody>
                    <a:bodyPr/>
                    <a:lstStyle/>
                    <a:p>
                      <a:r>
                        <a:rPr kumimoji="1" lang="en-US" altLang="ja-JP" dirty="0" smtClean="0"/>
                        <a:t>#27-</a:t>
                      </a:r>
                      <a:endParaRPr kumimoji="1" lang="ja-JP" altLang="en-US" dirty="0"/>
                    </a:p>
                  </a:txBody>
                  <a:tcPr/>
                </a:tc>
              </a:tr>
              <a:tr h="370840">
                <a:tc>
                  <a:txBody>
                    <a:bodyPr/>
                    <a:lstStyle/>
                    <a:p>
                      <a:r>
                        <a:rPr kumimoji="1" lang="en-US" altLang="ja-JP" dirty="0" smtClean="0"/>
                        <a:t>13-1186r3</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2014-03-Beijing</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LB198 D1.0</a:t>
                      </a:r>
                      <a:endParaRPr kumimoji="1" lang="ja-JP" altLang="en-US" dirty="0" smtClean="0"/>
                    </a:p>
                  </a:txBody>
                  <a:tcPr/>
                </a:tc>
                <a:tc>
                  <a:txBody>
                    <a:bodyPr/>
                    <a:lstStyle/>
                    <a:p>
                      <a:r>
                        <a:rPr kumimoji="1" lang="en-US" altLang="ja-JP" dirty="0" smtClean="0"/>
                        <a:t>#64-</a:t>
                      </a:r>
                      <a:endParaRPr kumimoji="1" lang="ja-JP" altLang="en-US" dirty="0"/>
                    </a:p>
                  </a:txBody>
                  <a:tcPr/>
                </a:tc>
              </a:tr>
              <a:tr h="370840">
                <a:tc>
                  <a:txBody>
                    <a:bodyPr/>
                    <a:lstStyle/>
                    <a:p>
                      <a:r>
                        <a:rPr kumimoji="1" lang="en-US" altLang="ja-JP" dirty="0" smtClean="0"/>
                        <a:t>13-1186r4</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2014-5-Waikoloa</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LB201 D2.0</a:t>
                      </a:r>
                      <a:endParaRPr kumimoji="1" lang="ja-JP" altLang="en-US" dirty="0" smtClean="0"/>
                    </a:p>
                  </a:txBody>
                  <a:tcPr/>
                </a:tc>
                <a:tc>
                  <a:txBody>
                    <a:bodyPr/>
                    <a:lstStyle/>
                    <a:p>
                      <a:r>
                        <a:rPr kumimoji="1" lang="en-US" altLang="ja-JP" dirty="0" smtClean="0"/>
                        <a:t>#68-</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13-1186r5</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dirty="0" smtClean="0"/>
                        <a:t>Marc Emmelmann</a:t>
                      </a:r>
                      <a:endParaRPr kumimoji="1" lang="ja-JP" altLang="en-US" dirty="0"/>
                    </a:p>
                  </a:txBody>
                  <a:tcPr/>
                </a:tc>
                <a:tc>
                  <a:txBody>
                    <a:bodyPr/>
                    <a:lstStyle/>
                    <a:p>
                      <a:r>
                        <a:rPr kumimoji="1" lang="de-DE" altLang="ja-JP" dirty="0" smtClean="0"/>
                        <a:t>2014-7-SanDiego</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dirty="0" smtClean="0"/>
                        <a:t>LB201 D2.0</a:t>
                      </a:r>
                      <a:endParaRPr kumimoji="1" lang="ja-JP" altLang="en-US" dirty="0" smtClean="0"/>
                    </a:p>
                  </a:txBody>
                  <a:tcPr/>
                </a:tc>
                <a:tc>
                  <a:txBody>
                    <a:bodyPr/>
                    <a:lstStyle/>
                    <a:p>
                      <a:r>
                        <a:rPr kumimoji="1" lang="de-DE" altLang="ja-JP" dirty="0" smtClean="0"/>
                        <a:t>#76-122</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13-1186r6</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2014-9-Athens</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LB201 D2.0</a:t>
                      </a:r>
                      <a:endParaRPr kumimoji="1" lang="ja-JP" altLang="en-US" dirty="0" smtClean="0"/>
                    </a:p>
                  </a:txBody>
                  <a:tcPr/>
                </a:tc>
                <a:tc>
                  <a:txBody>
                    <a:bodyPr/>
                    <a:lstStyle/>
                    <a:p>
                      <a:r>
                        <a:rPr kumimoji="1" lang="en-US" altLang="ja-JP" dirty="0" smtClean="0"/>
                        <a:t>#123-141</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13-1186r10</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2014-11-San Antonio</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LB204 D3.0</a:t>
                      </a:r>
                      <a:endParaRPr kumimoji="1" lang="ja-JP" altLang="en-US" dirty="0" smtClean="0"/>
                    </a:p>
                  </a:txBody>
                  <a:tcPr/>
                </a:tc>
                <a:tc>
                  <a:txBody>
                    <a:bodyPr/>
                    <a:lstStyle/>
                    <a:p>
                      <a:r>
                        <a:rPr kumimoji="1" lang="en-US" altLang="ja-JP" dirty="0" smtClean="0"/>
                        <a:t>#142</a:t>
                      </a:r>
                      <a:r>
                        <a:rPr kumimoji="1" lang="en-US" altLang="ja-JP" dirty="0" smtClean="0"/>
                        <a:t>-176</a:t>
                      </a:r>
                      <a:endParaRPr kumimoji="1" lang="ja-JP" alt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13-1186r14</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2015-01-Atlanta</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LB204 D3.0</a:t>
                      </a:r>
                      <a:endParaRPr kumimoji="1" lang="ja-JP" altLang="en-US" dirty="0" smtClean="0"/>
                    </a:p>
                  </a:txBody>
                  <a:tcPr/>
                </a:tc>
                <a:tc>
                  <a:txBody>
                    <a:bodyPr/>
                    <a:lstStyle/>
                    <a:p>
                      <a:r>
                        <a:rPr kumimoji="1" lang="en-US" altLang="ja-JP" dirty="0" smtClean="0"/>
                        <a:t>#177-</a:t>
                      </a:r>
                      <a:endParaRPr kumimoji="1" lang="ja-JP" altLang="en-US" dirty="0"/>
                    </a:p>
                  </a:txBody>
                  <a:tcPr/>
                </a:tc>
              </a:tr>
            </a:tbl>
          </a:graphicData>
        </a:graphic>
      </p:graphicFrame>
      <p:sp>
        <p:nvSpPr>
          <p:cNvPr id="17410" name="Date Placeholder 3"/>
          <p:cNvSpPr>
            <a:spLocks noGrp="1"/>
          </p:cNvSpPr>
          <p:nvPr>
            <p:ph type="dt" sz="quarter" idx="10"/>
          </p:nvPr>
        </p:nvSpPr>
        <p:spPr/>
        <p:txBody>
          <a:bodyPr/>
          <a:lstStyle/>
          <a:p>
            <a:r>
              <a:rPr lang="en-US" altLang="ja-JP" smtClean="0"/>
              <a:t>Jul -2014</a:t>
            </a:r>
            <a:endParaRPr lang="en-US" altLang="ja-JP" dirty="0" smtClean="0"/>
          </a:p>
        </p:txBody>
      </p:sp>
      <p:sp>
        <p:nvSpPr>
          <p:cNvPr id="17411" name="Footer Placeholder 4"/>
          <p:cNvSpPr>
            <a:spLocks noGrp="1"/>
          </p:cNvSpPr>
          <p:nvPr>
            <p:ph type="ftr" sz="quarter" idx="11"/>
          </p:nvPr>
        </p:nvSpPr>
        <p:spPr/>
        <p:txBody>
          <a:bodyPr/>
          <a:lstStyle/>
          <a:p>
            <a:r>
              <a:rPr lang="en-US" altLang="ja-JP" smtClean="0"/>
              <a:t>Hiroshi Mano (ATRD, Root, Lab/ KDTI)</a:t>
            </a:r>
          </a:p>
        </p:txBody>
      </p:sp>
      <p:sp>
        <p:nvSpPr>
          <p:cNvPr id="17412" name="Slide Number Placeholder 5"/>
          <p:cNvSpPr>
            <a:spLocks noGrp="1"/>
          </p:cNvSpPr>
          <p:nvPr>
            <p:ph type="sldNum" sz="quarter" idx="12"/>
          </p:nvPr>
        </p:nvSpPr>
        <p:spPr/>
        <p:txBody>
          <a:bodyPr/>
          <a:lstStyle/>
          <a:p>
            <a:r>
              <a:rPr lang="en-US" altLang="ja-JP" smtClean="0"/>
              <a:t>Slide </a:t>
            </a:r>
            <a:fld id="{2F5A7B3D-1827-CB4F-B70B-BC122C1560E6}" type="slidenum">
              <a:rPr lang="en-US" altLang="ja-JP" smtClean="0"/>
              <a:pPr/>
              <a:t>2</a:t>
            </a:fld>
            <a:endParaRPr lang="en-US" altLang="ja-JP"/>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2013-11-Dallas-9 and 2013-11-Dallas-10 tab of 11-13/1076r12</a:t>
            </a:r>
          </a:p>
          <a:p>
            <a:pPr lvl="1"/>
            <a:r>
              <a:rPr lang="en-US" altLang="ja-JP" dirty="0" smtClean="0"/>
              <a:t>and instruct the editor to incorporate the resulting changes to the draft as shown in 11-13/1269r6 &amp; 11-13/1041r1 &amp; 11-13/1042r1</a:t>
            </a:r>
          </a:p>
          <a:p>
            <a:pPr lvl="1"/>
            <a:endParaRPr lang="en-US" altLang="ja-JP" dirty="0" smtClean="0"/>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Seconded:Jae</a:t>
            </a:r>
            <a:r>
              <a:rPr lang="en-US" altLang="ja-JP" dirty="0" smtClean="0"/>
              <a:t> </a:t>
            </a:r>
            <a:r>
              <a:rPr lang="en-US" altLang="ja-JP" dirty="0" err="1" smtClean="0"/>
              <a:t>Seung</a:t>
            </a:r>
            <a:r>
              <a:rPr lang="en-US" altLang="ja-JP" dirty="0" smtClean="0"/>
              <a:t> Lee</a:t>
            </a:r>
            <a:endParaRPr lang="ja-JP" altLang="en-US" dirty="0" smtClean="0"/>
          </a:p>
          <a:p>
            <a:r>
              <a:rPr lang="en-GB" dirty="0" smtClean="0"/>
              <a:t>Yes: _11___;  </a:t>
            </a:r>
          </a:p>
          <a:p>
            <a:r>
              <a:rPr lang="en-GB" dirty="0" smtClean="0"/>
              <a:t>No: __0___; </a:t>
            </a:r>
          </a:p>
          <a:p>
            <a:r>
              <a:rPr lang="en-GB" dirty="0" smtClean="0"/>
              <a:t>Abstain:_______2____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a:t>
            </a:fld>
            <a:endParaRPr lang="en-US" altLang="ja-JP"/>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2013-11-Dallas-11 tab of 11-13/1076r13</a:t>
            </a:r>
          </a:p>
          <a:p>
            <a:pPr lvl="1"/>
            <a:r>
              <a:rPr lang="en-US" altLang="ja-JP" dirty="0" smtClean="0"/>
              <a:t>and instruct the editor to incorporate the resulting changes to the draft as shown in 11-13/1330r2.</a:t>
            </a:r>
          </a:p>
          <a:p>
            <a:pPr lvl="1">
              <a:buNone/>
            </a:pPr>
            <a:endParaRPr lang="en-US" altLang="ja-JP" dirty="0" smtClean="0"/>
          </a:p>
          <a:p>
            <a:pPr lvl="1"/>
            <a:endParaRPr lang="en-US" altLang="ja-JP" dirty="0" smtClean="0"/>
          </a:p>
          <a:p>
            <a:r>
              <a:rPr lang="en-US" altLang="ja-JP" dirty="0" smtClean="0"/>
              <a:t>Moved: Ping Fang	</a:t>
            </a:r>
          </a:p>
          <a:p>
            <a:r>
              <a:rPr lang="en-US" altLang="ja-JP" dirty="0" err="1" smtClean="0"/>
              <a:t>Seconded:Lei</a:t>
            </a:r>
            <a:r>
              <a:rPr lang="en-US" altLang="ja-JP" dirty="0" smtClean="0"/>
              <a:t> Wong</a:t>
            </a:r>
            <a:endParaRPr lang="ja-JP" altLang="en-US" dirty="0" smtClean="0"/>
          </a:p>
          <a:p>
            <a:r>
              <a:rPr lang="en-GB" dirty="0" smtClean="0"/>
              <a:t>Yes: __7__;  </a:t>
            </a:r>
          </a:p>
          <a:p>
            <a:r>
              <a:rPr lang="en-GB" dirty="0" smtClean="0"/>
              <a:t>No: ___0__; </a:t>
            </a:r>
          </a:p>
          <a:p>
            <a:r>
              <a:rPr lang="en-GB" dirty="0" smtClean="0"/>
              <a:t>Abstain:______1_____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a:t>
            </a:fld>
            <a:endParaRPr lang="en-US" altLang="ja-JP"/>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2013-11-Dallas-12 tab of 11-13/1076r13</a:t>
            </a:r>
          </a:p>
          <a:p>
            <a:pPr>
              <a:buNone/>
            </a:pPr>
            <a:endParaRPr lang="en-US" altLang="ja-JP" dirty="0" smtClean="0"/>
          </a:p>
          <a:p>
            <a:pPr lvl="1"/>
            <a:endParaRPr lang="en-US" altLang="ja-JP" dirty="0" smtClean="0"/>
          </a:p>
          <a:p>
            <a:r>
              <a:rPr lang="en-US" altLang="ja-JP" dirty="0" smtClean="0"/>
              <a:t>Moved: </a:t>
            </a:r>
            <a:r>
              <a:rPr lang="en-US" altLang="ja-JP" dirty="0" err="1" smtClean="0"/>
              <a:t>Giwon</a:t>
            </a:r>
            <a:r>
              <a:rPr lang="en-US" altLang="ja-JP" dirty="0" smtClean="0"/>
              <a:t> Park</a:t>
            </a:r>
          </a:p>
          <a:p>
            <a:r>
              <a:rPr lang="en-US" altLang="ja-JP" dirty="0" smtClean="0"/>
              <a:t>Seconded: Lei Wong</a:t>
            </a:r>
            <a:endParaRPr lang="ja-JP" altLang="en-US" dirty="0" smtClean="0"/>
          </a:p>
          <a:p>
            <a:r>
              <a:rPr lang="en-GB" dirty="0" smtClean="0"/>
              <a:t>Yes: _7___;  </a:t>
            </a:r>
          </a:p>
          <a:p>
            <a:r>
              <a:rPr lang="en-GB" dirty="0" smtClean="0"/>
              <a:t>No: __0___; </a:t>
            </a:r>
          </a:p>
          <a:p>
            <a:r>
              <a:rPr lang="en-GB" dirty="0" smtClean="0"/>
              <a:t>Abstain:_____2______</a:t>
            </a:r>
          </a:p>
          <a:p>
            <a:r>
              <a:rPr lang="en-GB" smtClean="0">
                <a:solidFill>
                  <a:srgbClr val="FF0000"/>
                </a:solidFill>
              </a:rPr>
              <a:t>Passes</a:t>
            </a:r>
            <a:r>
              <a:rPr lang="en-US" altLang="ja-JP" smtClean="0"/>
              <a:t/>
            </a:r>
            <a:br>
              <a:rPr lang="en-US" altLang="ja-JP"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a:t>
            </a:fld>
            <a:endParaRPr lang="en-US" altLang="ja-JP"/>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 change the resolution status for CIDs 2691 and 2859 to "Reject: the relevant text is part of the 10.43.8 Reduced Neighbor Report clause of 802.11af D5.0. Thus these comments are not applicable to 11ai.</a:t>
            </a:r>
          </a:p>
          <a:p>
            <a:r>
              <a:rPr lang="en-US" altLang="ja-JP" dirty="0" smtClean="0"/>
              <a:t>These comments should be submitted to </a:t>
            </a:r>
            <a:r>
              <a:rPr lang="en-US" altLang="ja-JP" dirty="0" err="1" smtClean="0"/>
              <a:t>REVmc</a:t>
            </a:r>
            <a:r>
              <a:rPr lang="en-US" altLang="ja-JP" dirty="0" smtClean="0"/>
              <a:t> at the appropriate time.”</a:t>
            </a:r>
          </a:p>
          <a:p>
            <a:endParaRPr lang="en-US" altLang="ja-JP" dirty="0" smtClean="0"/>
          </a:p>
          <a:p>
            <a:r>
              <a:rPr lang="en-US" altLang="ja-JP" dirty="0" smtClean="0"/>
              <a:t> Moved: Lee Armstrong </a:t>
            </a:r>
          </a:p>
          <a:p>
            <a:r>
              <a:rPr lang="en-US" altLang="ja-JP" dirty="0" smtClean="0"/>
              <a:t>Second: Ping Fang </a:t>
            </a:r>
          </a:p>
          <a:p>
            <a:r>
              <a:rPr lang="en-US" altLang="ja-JP" dirty="0" smtClean="0"/>
              <a:t>Yes 9</a:t>
            </a:r>
          </a:p>
          <a:p>
            <a:r>
              <a:rPr lang="en-US" altLang="ja-JP" dirty="0" smtClean="0"/>
              <a:t>No 0</a:t>
            </a:r>
          </a:p>
          <a:p>
            <a:r>
              <a:rPr lang="en-US" altLang="ja-JP" dirty="0" smtClean="0"/>
              <a:t>Abstain 3</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a:t>
            </a:fld>
            <a:endParaRPr lang="en-US" altLang="ja-JP"/>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2014-01-LA-01tab of 11-13/1076r17</a:t>
            </a:r>
          </a:p>
          <a:p>
            <a:pPr lvl="1">
              <a:buNone/>
            </a:pPr>
            <a:endParaRPr lang="en-US" altLang="ja-JP" dirty="0" smtClean="0"/>
          </a:p>
          <a:p>
            <a:pPr lvl="1"/>
            <a:endParaRPr lang="en-US" altLang="ja-JP" dirty="0" smtClean="0"/>
          </a:p>
          <a:p>
            <a:r>
              <a:rPr lang="en-US" altLang="ja-JP" dirty="0" smtClean="0"/>
              <a:t>Moved: Lee Armstrong</a:t>
            </a:r>
          </a:p>
          <a:p>
            <a:r>
              <a:rPr lang="en-US" altLang="ja-JP" dirty="0" err="1" smtClean="0"/>
              <a:t>Seconded:Ping</a:t>
            </a:r>
            <a:r>
              <a:rPr lang="en-US" altLang="ja-JP" dirty="0" smtClean="0"/>
              <a:t> Fang</a:t>
            </a:r>
            <a:endParaRPr lang="ja-JP" altLang="en-US" dirty="0" smtClean="0"/>
          </a:p>
          <a:p>
            <a:r>
              <a:rPr lang="en-GB" dirty="0" smtClean="0"/>
              <a:t>Yes: _7__;  </a:t>
            </a:r>
          </a:p>
          <a:p>
            <a:r>
              <a:rPr lang="en-GB" dirty="0" smtClean="0"/>
              <a:t>No: __0__; </a:t>
            </a:r>
          </a:p>
          <a:p>
            <a:r>
              <a:rPr lang="en-GB" dirty="0" smtClean="0"/>
              <a:t>Abstain:___3_______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a:t>
            </a:fld>
            <a:endParaRPr lang="en-US" altLang="ja-JP"/>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2014-01-LA-02tab of 11-13/1076r17</a:t>
            </a:r>
          </a:p>
          <a:p>
            <a:pPr lvl="1"/>
            <a:endParaRPr lang="en-US" altLang="ja-JP" dirty="0" smtClean="0"/>
          </a:p>
          <a:p>
            <a:pPr lvl="1"/>
            <a:endParaRPr lang="en-US" altLang="ja-JP" dirty="0" smtClean="0"/>
          </a:p>
          <a:p>
            <a:r>
              <a:rPr lang="en-US" altLang="ja-JP" dirty="0" err="1" smtClean="0"/>
              <a:t>Moved:Hitoshi</a:t>
            </a:r>
            <a:r>
              <a:rPr lang="en-US" altLang="ja-JP" dirty="0" smtClean="0"/>
              <a:t> Morioka</a:t>
            </a:r>
          </a:p>
          <a:p>
            <a:r>
              <a:rPr lang="en-US" altLang="ja-JP" dirty="0" err="1" smtClean="0"/>
              <a:t>Seconded:Hiroki</a:t>
            </a:r>
            <a:r>
              <a:rPr lang="en-US" altLang="ja-JP" dirty="0" smtClean="0"/>
              <a:t> Nakano</a:t>
            </a:r>
            <a:endParaRPr lang="ja-JP" altLang="en-US" dirty="0" smtClean="0"/>
          </a:p>
          <a:p>
            <a:r>
              <a:rPr lang="en-GB" dirty="0" smtClean="0"/>
              <a:t>Yes: _10__;  </a:t>
            </a:r>
          </a:p>
          <a:p>
            <a:r>
              <a:rPr lang="en-GB" dirty="0" smtClean="0"/>
              <a:t>No: __0__; </a:t>
            </a:r>
          </a:p>
          <a:p>
            <a:r>
              <a:rPr lang="en-GB" dirty="0" smtClean="0"/>
              <a:t>Abstain:___5_______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a:t>
            </a:fld>
            <a:endParaRPr lang="en-US" altLang="ja-JP"/>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2014-01-LA-03tab of 11-13/1076r17</a:t>
            </a:r>
          </a:p>
          <a:p>
            <a:pPr lvl="1"/>
            <a:r>
              <a:rPr lang="en-US" altLang="ja-JP" dirty="0" smtClean="0"/>
              <a:t>and instruct the editor to incorporate the resulting changes to the draft as shown in 11-14/0047r0.</a:t>
            </a:r>
          </a:p>
          <a:p>
            <a:pPr lvl="1"/>
            <a:endParaRPr lang="en-US" altLang="ja-JP" dirty="0" smtClean="0"/>
          </a:p>
          <a:p>
            <a:pPr lvl="1"/>
            <a:endParaRPr lang="en-US" altLang="ja-JP" dirty="0" smtClean="0"/>
          </a:p>
          <a:p>
            <a:r>
              <a:rPr lang="en-US" altLang="ja-JP" dirty="0" smtClean="0"/>
              <a:t>Moved: Lin </a:t>
            </a:r>
            <a:r>
              <a:rPr lang="en-US" altLang="ja-JP" dirty="0" err="1" smtClean="0"/>
              <a:t>Chai</a:t>
            </a:r>
            <a:endParaRPr lang="en-US" altLang="ja-JP" dirty="0" smtClean="0"/>
          </a:p>
          <a:p>
            <a:r>
              <a:rPr lang="en-US" altLang="ja-JP" dirty="0" err="1" smtClean="0"/>
              <a:t>Seconded:Ping</a:t>
            </a:r>
            <a:r>
              <a:rPr lang="en-US" altLang="ja-JP" dirty="0" smtClean="0"/>
              <a:t> Fang</a:t>
            </a:r>
            <a:endParaRPr lang="ja-JP" altLang="en-US" dirty="0" smtClean="0"/>
          </a:p>
          <a:p>
            <a:r>
              <a:rPr lang="en-GB" dirty="0" smtClean="0"/>
              <a:t>Yes: _8__;  </a:t>
            </a:r>
          </a:p>
          <a:p>
            <a:r>
              <a:rPr lang="en-GB" dirty="0" smtClean="0"/>
              <a:t>No: __0__; </a:t>
            </a:r>
          </a:p>
          <a:p>
            <a:r>
              <a:rPr lang="en-GB" dirty="0" smtClean="0"/>
              <a:t>Abstain:__5________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26</a:t>
            </a:fld>
            <a:endParaRPr lang="en-US" altLang="ja-JP"/>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2014-01-LA-04tab of 11-13/1076r17</a:t>
            </a:r>
          </a:p>
          <a:p>
            <a:pPr lvl="1"/>
            <a:r>
              <a:rPr lang="en-US" altLang="ja-JP" dirty="0" smtClean="0"/>
              <a:t>and instruct the editor to incorporate the resulting changes to the draft as shown in 11-13/1503r1</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Seconded:Hiroki</a:t>
            </a:r>
            <a:r>
              <a:rPr lang="en-US" altLang="ja-JP" dirty="0" smtClean="0"/>
              <a:t> Nakano</a:t>
            </a:r>
            <a:endParaRPr lang="ja-JP" altLang="en-US" dirty="0" smtClean="0"/>
          </a:p>
          <a:p>
            <a:r>
              <a:rPr lang="en-GB" dirty="0" smtClean="0"/>
              <a:t>Yes: _8__;  </a:t>
            </a:r>
          </a:p>
          <a:p>
            <a:r>
              <a:rPr lang="en-GB" dirty="0" smtClean="0"/>
              <a:t>No: __0__; </a:t>
            </a:r>
          </a:p>
          <a:p>
            <a:r>
              <a:rPr lang="en-GB" dirty="0" smtClean="0"/>
              <a:t>Abstain:___5_______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27</a:t>
            </a:fld>
            <a:endParaRPr lang="en-US" altLang="ja-JP"/>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2014-01-LA-05tab of 11-13/1076r17</a:t>
            </a:r>
          </a:p>
          <a:p>
            <a:pPr lvl="1">
              <a:buNone/>
            </a:pPr>
            <a:endParaRPr lang="en-US" altLang="ja-JP" dirty="0" smtClean="0"/>
          </a:p>
          <a:p>
            <a:pPr lvl="1"/>
            <a:endParaRPr lang="en-US" altLang="ja-JP" dirty="0" smtClean="0"/>
          </a:p>
          <a:p>
            <a:r>
              <a:rPr lang="en-US" altLang="ja-JP" dirty="0" err="1" smtClean="0"/>
              <a:t>Moved:Joe</a:t>
            </a:r>
            <a:r>
              <a:rPr lang="en-US" altLang="ja-JP" dirty="0" smtClean="0"/>
              <a:t> </a:t>
            </a:r>
            <a:r>
              <a:rPr lang="en-US" altLang="ja-JP" dirty="0" err="1" smtClean="0"/>
              <a:t>Kwak</a:t>
            </a:r>
            <a:endParaRPr lang="en-US" altLang="ja-JP" dirty="0" smtClean="0"/>
          </a:p>
          <a:p>
            <a:r>
              <a:rPr lang="en-US" altLang="ja-JP" dirty="0" err="1" smtClean="0"/>
              <a:t>Seconded:Ping</a:t>
            </a:r>
            <a:r>
              <a:rPr lang="en-US" altLang="ja-JP" dirty="0" smtClean="0"/>
              <a:t> Fang</a:t>
            </a:r>
            <a:endParaRPr lang="ja-JP" altLang="en-US" dirty="0" smtClean="0"/>
          </a:p>
          <a:p>
            <a:r>
              <a:rPr lang="en-GB" dirty="0" smtClean="0"/>
              <a:t>Yes: _11__;  </a:t>
            </a:r>
          </a:p>
          <a:p>
            <a:r>
              <a:rPr lang="en-GB" dirty="0" smtClean="0"/>
              <a:t>No: __0__; </a:t>
            </a:r>
          </a:p>
          <a:p>
            <a:r>
              <a:rPr lang="en-GB" dirty="0" smtClean="0"/>
              <a:t>Abstain:__4_______;</a:t>
            </a:r>
          </a:p>
          <a:p>
            <a:r>
              <a:rPr lang="en-GB" dirty="0" smtClean="0">
                <a:solidFill>
                  <a:srgbClr val="FF0000"/>
                </a:solidFill>
              </a:rPr>
              <a:t>Passes</a:t>
            </a:r>
            <a:r>
              <a:rPr lang="en-GB" dirty="0" smtClean="0"/>
              <a:t>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28</a:t>
            </a:fld>
            <a:endParaRPr lang="en-US" altLang="ja-JP"/>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2014-01-LA-06tab of 11-13/1076r17</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Seconded:Peter</a:t>
            </a:r>
            <a:r>
              <a:rPr lang="en-US" altLang="ja-JP" dirty="0" smtClean="0"/>
              <a:t> Yee</a:t>
            </a:r>
            <a:endParaRPr lang="ja-JP" altLang="en-US" dirty="0" smtClean="0"/>
          </a:p>
          <a:p>
            <a:r>
              <a:rPr lang="en-GB" dirty="0" smtClean="0"/>
              <a:t>Yes: _8__;  </a:t>
            </a:r>
          </a:p>
          <a:p>
            <a:r>
              <a:rPr lang="en-GB" dirty="0" smtClean="0"/>
              <a:t>No: __0__; </a:t>
            </a:r>
          </a:p>
          <a:p>
            <a:r>
              <a:rPr lang="en-GB" dirty="0" smtClean="0"/>
              <a:t>Abstain:__5________;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29</a:t>
            </a:fld>
            <a:endParaRPr lang="en-US" altLang="ja-JP"/>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 #1</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a:bodyPr>
          <a:lstStyle/>
          <a:p>
            <a:r>
              <a:rPr lang="en-GB" dirty="0" smtClean="0"/>
              <a:t>Move to</a:t>
            </a:r>
          </a:p>
          <a:p>
            <a:pPr lvl="1"/>
            <a:r>
              <a:rPr lang="en-GB" dirty="0" smtClean="0"/>
              <a:t>delete FILSC definition in clause 3.2 of </a:t>
            </a:r>
            <a:r>
              <a:rPr lang="en-GB" dirty="0" err="1" smtClean="0"/>
              <a:t>TGai</a:t>
            </a:r>
            <a:r>
              <a:rPr lang="en-GB" dirty="0" smtClean="0"/>
              <a:t> draft 1.0.</a:t>
            </a:r>
          </a:p>
          <a:p>
            <a:pPr lvl="1"/>
            <a:r>
              <a:rPr lang="en-GB" dirty="0" smtClean="0"/>
              <a:t>move the existing definition of FILSC in clause 3.1 to clause 3.2.</a:t>
            </a:r>
          </a:p>
          <a:p>
            <a:pPr>
              <a:buNone/>
            </a:pPr>
            <a:endParaRPr lang="en-US" altLang="ja-JP" dirty="0" smtClean="0"/>
          </a:p>
          <a:p>
            <a:r>
              <a:rPr lang="en-US" altLang="ja-JP" dirty="0" smtClean="0"/>
              <a:t>Moved: Lee Armstrong</a:t>
            </a:r>
          </a:p>
          <a:p>
            <a:r>
              <a:rPr lang="en-US" altLang="ja-JP" dirty="0" err="1" smtClean="0"/>
              <a:t>Seconded:Lei</a:t>
            </a:r>
            <a:r>
              <a:rPr lang="en-US" altLang="ja-JP" dirty="0" smtClean="0"/>
              <a:t> Wang</a:t>
            </a:r>
            <a:endParaRPr lang="en-GB" dirty="0" smtClean="0"/>
          </a:p>
          <a:p>
            <a:endParaRPr lang="ja-JP" altLang="en-US" dirty="0" smtClean="0"/>
          </a:p>
          <a:p>
            <a:r>
              <a:rPr lang="en-GB" dirty="0" smtClean="0"/>
              <a:t>Yes: ___10_____;  </a:t>
            </a:r>
          </a:p>
          <a:p>
            <a:r>
              <a:rPr lang="en-GB" dirty="0" smtClean="0"/>
              <a:t>No: ____0____;  </a:t>
            </a:r>
          </a:p>
          <a:p>
            <a:r>
              <a:rPr lang="en-GB" dirty="0" smtClean="0"/>
              <a:t>Abstain:____1_____;</a:t>
            </a:r>
          </a:p>
          <a:p>
            <a:r>
              <a:rPr lang="en-GB" dirty="0" smtClean="0"/>
              <a:t>Passes</a:t>
            </a:r>
          </a:p>
          <a:p>
            <a:endParaRPr lang="en-GB" dirty="0" smtClean="0">
              <a:solidFill>
                <a:srgbClr val="FF0000"/>
              </a:solidFill>
            </a:endParaRP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 Root, Lab/ KDTI)</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Jul -2014</a:t>
            </a:r>
            <a:endParaRPr lang="en-GB"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2014-01-LA-07tab and  2014-01-LA-09tab  of 11-13/1076r20</a:t>
            </a:r>
          </a:p>
          <a:p>
            <a:pPr lvl="1"/>
            <a:endParaRPr lang="en-US" altLang="ja-JP" dirty="0" smtClean="0"/>
          </a:p>
          <a:p>
            <a:r>
              <a:rPr lang="en-US" altLang="ja-JP" dirty="0" smtClean="0"/>
              <a:t>Moved: Hitoshi Morioka</a:t>
            </a:r>
          </a:p>
          <a:p>
            <a:r>
              <a:rPr lang="en-US" altLang="ja-JP" dirty="0" err="1" smtClean="0"/>
              <a:t>Seconded:Jarkko</a:t>
            </a:r>
            <a:endParaRPr lang="ja-JP" altLang="en-US" dirty="0" smtClean="0"/>
          </a:p>
          <a:p>
            <a:r>
              <a:rPr lang="en-GB" dirty="0" smtClean="0"/>
              <a:t>Yes: 10___;  </a:t>
            </a:r>
          </a:p>
          <a:p>
            <a:r>
              <a:rPr lang="en-GB" dirty="0" smtClean="0"/>
              <a:t>No: _0___; </a:t>
            </a:r>
          </a:p>
          <a:p>
            <a:r>
              <a:rPr lang="en-GB" dirty="0" smtClean="0"/>
              <a:t>Abstain:___1___;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a:t>
            </a:fld>
            <a:endParaRPr lang="en-US" altLang="ja-JP"/>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#29</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2014-01-LA-08tab of 11-13/1076r20</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a:t>
            </a:r>
            <a:endParaRPr lang="ja-JP" altLang="en-US" dirty="0" smtClean="0"/>
          </a:p>
          <a:p>
            <a:r>
              <a:rPr lang="en-GB" dirty="0" smtClean="0"/>
              <a:t>Yes: _12__;  </a:t>
            </a:r>
          </a:p>
          <a:p>
            <a:r>
              <a:rPr lang="en-GB" dirty="0" smtClean="0"/>
              <a:t>No: __0__; </a:t>
            </a:r>
          </a:p>
          <a:p>
            <a:r>
              <a:rPr lang="en-GB" dirty="0" smtClean="0"/>
              <a:t>Abstain:___0___;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31</a:t>
            </a:fld>
            <a:endParaRPr lang="en-US" altLang="ja-JP"/>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#30</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2014-01-LA-10tab of 11-13/1076r20</a:t>
            </a:r>
          </a:p>
          <a:p>
            <a:pPr lvl="1"/>
            <a:r>
              <a:rPr lang="en-US" altLang="ja-JP" dirty="0" smtClean="0"/>
              <a:t>and instruct the editor to incorporate the resulting changes to the draft as shown in 11-13/1488r02 and 11-13/1510r02.</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Seconded:Hiroki</a:t>
            </a:r>
            <a:r>
              <a:rPr lang="en-US" altLang="ja-JP" dirty="0" smtClean="0"/>
              <a:t> Nakano</a:t>
            </a:r>
            <a:endParaRPr lang="ja-JP" altLang="en-US" dirty="0" smtClean="0"/>
          </a:p>
          <a:p>
            <a:r>
              <a:rPr lang="en-GB" dirty="0" smtClean="0"/>
              <a:t>Yes: _10__;  </a:t>
            </a:r>
          </a:p>
          <a:p>
            <a:r>
              <a:rPr lang="en-GB" dirty="0" smtClean="0"/>
              <a:t>No: __0__; </a:t>
            </a:r>
          </a:p>
          <a:p>
            <a:r>
              <a:rPr lang="en-GB" dirty="0" smtClean="0"/>
              <a:t>Abstain:__1____;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32</a:t>
            </a:fld>
            <a:endParaRPr lang="en-US" altLang="ja-JP"/>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#31</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2014-01-LA-11tab of 11-13/1076r22</a:t>
            </a:r>
          </a:p>
          <a:p>
            <a:pPr lvl="1"/>
            <a:endParaRPr lang="en-US" altLang="ja-JP" dirty="0" smtClean="0"/>
          </a:p>
          <a:p>
            <a:r>
              <a:rPr lang="en-US" altLang="ja-JP" dirty="0" err="1" smtClean="0"/>
              <a:t>Moved:Jae</a:t>
            </a:r>
            <a:r>
              <a:rPr lang="en-US" altLang="ja-JP" dirty="0" smtClean="0"/>
              <a:t> </a:t>
            </a:r>
            <a:r>
              <a:rPr lang="en-US" altLang="ja-JP" dirty="0" err="1" smtClean="0"/>
              <a:t>Seung</a:t>
            </a:r>
            <a:r>
              <a:rPr lang="en-US" altLang="ja-JP" dirty="0" smtClean="0"/>
              <a:t> Lee</a:t>
            </a:r>
          </a:p>
          <a:p>
            <a:r>
              <a:rPr lang="en-US" altLang="ja-JP" dirty="0" err="1" smtClean="0"/>
              <a:t>Seconded:Rob</a:t>
            </a:r>
            <a:r>
              <a:rPr lang="en-US" altLang="ja-JP" dirty="0" smtClean="0"/>
              <a:t> Sun</a:t>
            </a:r>
            <a:endParaRPr lang="ja-JP" altLang="en-US" dirty="0" smtClean="0"/>
          </a:p>
          <a:p>
            <a:r>
              <a:rPr lang="en-GB" dirty="0" smtClean="0"/>
              <a:t>Yes: _4__;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33</a:t>
            </a:fld>
            <a:endParaRPr lang="en-US" altLang="ja-JP"/>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2014-01-LA-12tab of 11-13/1076r22</a:t>
            </a:r>
          </a:p>
          <a:p>
            <a:pPr lvl="1"/>
            <a:endParaRPr lang="en-US" altLang="ja-JP" dirty="0" smtClean="0"/>
          </a:p>
          <a:p>
            <a:r>
              <a:rPr lang="en-US" altLang="ja-JP" dirty="0" err="1" smtClean="0"/>
              <a:t>Moved:Lee</a:t>
            </a:r>
            <a:r>
              <a:rPr lang="en-US" altLang="ja-JP" dirty="0" smtClean="0"/>
              <a:t> Armstrong</a:t>
            </a:r>
          </a:p>
          <a:p>
            <a:r>
              <a:rPr lang="en-US" altLang="ja-JP" dirty="0" smtClean="0"/>
              <a:t>Seconded: Lei Wang</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34</a:t>
            </a:fld>
            <a:endParaRPr lang="en-US" altLang="ja-JP"/>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#33</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approve the comment resolutions as show in the 2014-01-LA-13tab of 11-13/1076r22</a:t>
            </a:r>
          </a:p>
          <a:p>
            <a:pPr lvl="1"/>
            <a:r>
              <a:rPr lang="en-US" altLang="ja-JP" dirty="0" smtClean="0"/>
              <a:t>and instruct the editor to incorporate the resulting changes to the draft as shown in 11-13/1514r1.</a:t>
            </a:r>
          </a:p>
          <a:p>
            <a:pPr lvl="1"/>
            <a:endParaRPr lang="en-US" altLang="ja-JP" dirty="0" smtClean="0"/>
          </a:p>
          <a:p>
            <a:pPr lvl="1"/>
            <a:endParaRPr lang="en-US" altLang="ja-JP" dirty="0" smtClean="0"/>
          </a:p>
          <a:p>
            <a:r>
              <a:rPr lang="en-US" altLang="ja-JP" dirty="0" smtClean="0"/>
              <a:t>Moved: Lee Armstrong	</a:t>
            </a:r>
          </a:p>
          <a:p>
            <a:r>
              <a:rPr lang="en-US" altLang="ja-JP" dirty="0" err="1" smtClean="0"/>
              <a:t>Seconded:Santosh</a:t>
            </a:r>
            <a:r>
              <a:rPr lang="en-US" altLang="ja-JP" dirty="0" smtClean="0"/>
              <a:t> </a:t>
            </a:r>
            <a:r>
              <a:rPr lang="en-US" altLang="ja-JP" dirty="0" err="1" smtClean="0"/>
              <a:t>Pandey</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35</a:t>
            </a:fld>
            <a:endParaRPr lang="en-US" altLang="ja-JP"/>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Approve resolution option2 (revised) for CID2075 as shown in tab Lei-Wang-Still-Open of 11-13/1535r3.</a:t>
            </a:r>
          </a:p>
          <a:p>
            <a:endParaRPr lang="en-US" altLang="ja-JP" dirty="0" smtClean="0"/>
          </a:p>
          <a:p>
            <a:endParaRPr lang="en-US" altLang="ja-JP" dirty="0" smtClean="0"/>
          </a:p>
          <a:p>
            <a:r>
              <a:rPr lang="en-US" altLang="ja-JP" dirty="0" err="1" smtClean="0"/>
              <a:t>Moved:Lei</a:t>
            </a:r>
            <a:r>
              <a:rPr lang="en-US" altLang="ja-JP" dirty="0" smtClean="0"/>
              <a:t> Wang</a:t>
            </a:r>
          </a:p>
          <a:p>
            <a:r>
              <a:rPr lang="en-US" altLang="ja-JP" dirty="0" err="1" smtClean="0"/>
              <a:t>Seconded:Joe</a:t>
            </a:r>
            <a:r>
              <a:rPr lang="en-US" altLang="ja-JP" dirty="0" smtClean="0"/>
              <a:t> </a:t>
            </a:r>
            <a:r>
              <a:rPr lang="en-US" altLang="ja-JP" dirty="0" err="1" smtClean="0"/>
              <a:t>Kwak</a:t>
            </a:r>
            <a:endParaRPr lang="en-US" altLang="ja-JP" dirty="0" smtClean="0"/>
          </a:p>
          <a:p>
            <a:r>
              <a:rPr lang="en-US" altLang="ja-JP" dirty="0" smtClean="0"/>
              <a:t>Yes:	16</a:t>
            </a:r>
          </a:p>
          <a:p>
            <a:r>
              <a:rPr lang="en-US" altLang="ja-JP" dirty="0" smtClean="0"/>
              <a:t>No:		0</a:t>
            </a:r>
          </a:p>
          <a:p>
            <a:r>
              <a:rPr lang="en-US" altLang="ja-JP" dirty="0" smtClean="0"/>
              <a:t>Abstain:	2</a:t>
            </a:r>
          </a:p>
          <a:p>
            <a:r>
              <a:rPr lang="en-GB" dirty="0" smtClean="0">
                <a:solidFill>
                  <a:srgbClr val="FF0000"/>
                </a:solidFill>
              </a:rPr>
              <a:t>Passes</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36</a:t>
            </a:fld>
            <a:endParaRPr lang="en-US" altLang="ja-JP"/>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#35</a:t>
            </a:r>
            <a:endParaRPr lang="ja-JP" altLang="en-US" dirty="0"/>
          </a:p>
        </p:txBody>
      </p:sp>
      <p:sp>
        <p:nvSpPr>
          <p:cNvPr id="3" name="コンテンツ プレースホルダ 2"/>
          <p:cNvSpPr>
            <a:spLocks noGrp="1"/>
          </p:cNvSpPr>
          <p:nvPr>
            <p:ph idx="1"/>
          </p:nvPr>
        </p:nvSpPr>
        <p:spPr/>
        <p:txBody>
          <a:bodyPr>
            <a:normAutofit fontScale="70000" lnSpcReduction="20000"/>
          </a:bodyPr>
          <a:lstStyle/>
          <a:p>
            <a:pPr lvl="0"/>
            <a:r>
              <a:rPr lang="en-US" altLang="ja-JP" dirty="0" smtClean="0"/>
              <a:t>Move to direct the editor to change the "shall" to "may" at the following position when applying the resolution to CID 2781 in the formerly approved contribution 11-13-1497r4, Page 5:  </a:t>
            </a:r>
          </a:p>
          <a:p>
            <a:pPr lvl="1"/>
            <a:r>
              <a:rPr lang="ja-JP" altLang="en-US" dirty="0" smtClean="0"/>
              <a:t>“</a:t>
            </a:r>
            <a:r>
              <a:rPr lang="en-US" altLang="ja-JP" dirty="0" smtClean="0"/>
              <a:t>CID 2781</a:t>
            </a:r>
            <a:br>
              <a:rPr lang="en-US" altLang="ja-JP" dirty="0" smtClean="0"/>
            </a:br>
            <a:r>
              <a:rPr lang="en-US" altLang="ja-JP" dirty="0" smtClean="0"/>
              <a:t>…If dot11FILSActivated equal to true and if the Request element of the Probe Request includes the Reduced Neighbor Report Request element ID, the Probe Response or Beacon frame </a:t>
            </a:r>
            <a:r>
              <a:rPr lang="en-US" altLang="ja-JP" strike="sngStrike" dirty="0" smtClean="0">
                <a:solidFill>
                  <a:srgbClr val="FF0000"/>
                </a:solidFill>
              </a:rPr>
              <a:t>may </a:t>
            </a:r>
            <a:r>
              <a:rPr lang="en-US" altLang="ja-JP" u="sng" dirty="0" smtClean="0">
                <a:solidFill>
                  <a:srgbClr val="3366FF"/>
                </a:solidFill>
              </a:rPr>
              <a:t>shall</a:t>
            </a:r>
            <a:r>
              <a:rPr lang="ja-JP" altLang="en-US" dirty="0" smtClean="0"/>
              <a:t> </a:t>
            </a:r>
            <a:r>
              <a:rPr lang="en-US" altLang="ja-JP" dirty="0" smtClean="0"/>
              <a:t>include the Reduced Neighbor Report element if ...”</a:t>
            </a:r>
            <a:endParaRPr lang="ja-JP" altLang="en-US" dirty="0" smtClean="0"/>
          </a:p>
          <a:p>
            <a:pPr lvl="0"/>
            <a:endParaRPr lang="en-US" altLang="ja-JP" dirty="0" smtClean="0"/>
          </a:p>
          <a:p>
            <a:pPr lvl="0">
              <a:buNone/>
            </a:pPr>
            <a:endParaRPr lang="en-US" altLang="ja-JP" dirty="0" smtClean="0"/>
          </a:p>
          <a:p>
            <a:pPr lvl="0">
              <a:buNone/>
            </a:pPr>
            <a:r>
              <a:rPr lang="en-US" altLang="ja-JP" dirty="0" smtClean="0"/>
              <a:t>Moved: </a:t>
            </a:r>
            <a:r>
              <a:rPr lang="en-US" altLang="ja-JP" dirty="0" err="1" smtClean="0"/>
              <a:t>Yunsong</a:t>
            </a:r>
            <a:r>
              <a:rPr lang="en-US" altLang="ja-JP" dirty="0" smtClean="0"/>
              <a:t> Yang</a:t>
            </a:r>
            <a:endParaRPr lang="ja-JP" altLang="en-US" dirty="0" smtClean="0"/>
          </a:p>
          <a:p>
            <a:pPr lvl="0">
              <a:buNone/>
            </a:pPr>
            <a:r>
              <a:rPr lang="en-US" altLang="ja-JP" dirty="0" smtClean="0"/>
              <a:t>Seconded: </a:t>
            </a:r>
            <a:r>
              <a:rPr lang="en-US" altLang="ja-JP" dirty="0" err="1" smtClean="0"/>
              <a:t>Santosh</a:t>
            </a:r>
            <a:r>
              <a:rPr lang="en-US" altLang="ja-JP" dirty="0" smtClean="0"/>
              <a:t> </a:t>
            </a:r>
            <a:r>
              <a:rPr lang="en-US" altLang="ja-JP" dirty="0" err="1" smtClean="0"/>
              <a:t>Pandey</a:t>
            </a:r>
            <a:r>
              <a:rPr lang="ja-JP" altLang="en-US" dirty="0" smtClean="0"/>
              <a:t> </a:t>
            </a:r>
            <a:endParaRPr lang="en-US" altLang="ja-JP" dirty="0" smtClean="0"/>
          </a:p>
          <a:p>
            <a:pPr lvl="0">
              <a:buNone/>
            </a:pPr>
            <a:r>
              <a:rPr lang="en-US" altLang="ja-JP" dirty="0" smtClean="0"/>
              <a:t>Yes: 9</a:t>
            </a:r>
          </a:p>
          <a:p>
            <a:pPr lvl="0">
              <a:buNone/>
            </a:pPr>
            <a:r>
              <a:rPr lang="en-US" altLang="ja-JP" dirty="0" smtClean="0"/>
              <a:t>No: 0</a:t>
            </a:r>
          </a:p>
          <a:p>
            <a:pPr lvl="0">
              <a:buNone/>
            </a:pPr>
            <a:r>
              <a:rPr lang="en-US" altLang="ja-JP" dirty="0" smtClean="0"/>
              <a:t>Abstain: 0</a:t>
            </a:r>
          </a:p>
          <a:p>
            <a:pPr lvl="0">
              <a:buNone/>
            </a:pPr>
            <a:r>
              <a:rPr lang="en-GB" dirty="0" smtClean="0">
                <a:solidFill>
                  <a:srgbClr val="FF0000"/>
                </a:solidFill>
              </a:rPr>
              <a:t>Passes</a:t>
            </a:r>
            <a:endParaRPr lang="ja-JP"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37</a:t>
            </a:fld>
            <a:endParaRPr lang="en-US" altLang="ja-JP"/>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09600"/>
          </a:xfrm>
        </p:spPr>
        <p:txBody>
          <a:bodyPr/>
          <a:lstStyle/>
          <a:p>
            <a:r>
              <a:rPr lang="en-US" altLang="ja-JP" dirty="0" smtClean="0"/>
              <a:t>Motion #36</a:t>
            </a:r>
            <a:endParaRPr lang="ja-JP" altLang="en-US" dirty="0"/>
          </a:p>
        </p:txBody>
      </p:sp>
      <p:sp>
        <p:nvSpPr>
          <p:cNvPr id="3" name="コンテンツ プレースホルダ 2"/>
          <p:cNvSpPr>
            <a:spLocks noGrp="1"/>
          </p:cNvSpPr>
          <p:nvPr>
            <p:ph idx="1"/>
          </p:nvPr>
        </p:nvSpPr>
        <p:spPr>
          <a:xfrm>
            <a:off x="762000" y="1524000"/>
            <a:ext cx="7696200" cy="4572000"/>
          </a:xfrm>
        </p:spPr>
        <p:txBody>
          <a:bodyPr>
            <a:normAutofit fontScale="85000" lnSpcReduction="20000"/>
          </a:bodyPr>
          <a:lstStyle/>
          <a:p>
            <a:r>
              <a:rPr lang="en-US" altLang="ja-JP" dirty="0" smtClean="0"/>
              <a:t>Move to: </a:t>
            </a:r>
            <a:br>
              <a:rPr lang="en-US" altLang="ja-JP" dirty="0" smtClean="0"/>
            </a:br>
            <a:r>
              <a:rPr lang="en-US" altLang="ja-JP" dirty="0" smtClean="0"/>
              <a:t>Mark in P802.11ai-D1.2, the following two paragraphs as "to be deleted”</a:t>
            </a:r>
          </a:p>
          <a:p>
            <a:pPr lvl="1"/>
            <a:r>
              <a:rPr lang="en-US" altLang="ja-JP" dirty="0" smtClean="0"/>
              <a:t> 1) </a:t>
            </a:r>
            <a:r>
              <a:rPr lang="en-US" altLang="ja-JP" dirty="0" err="1" smtClean="0"/>
              <a:t>Cls</a:t>
            </a:r>
            <a:r>
              <a:rPr lang="en-US" altLang="ja-JP" dirty="0" smtClean="0"/>
              <a:t>. 10.1.4.3.3, page 82, lines 28--32: "Requested Element IDs ..... in the Request element.”</a:t>
            </a:r>
          </a:p>
          <a:p>
            <a:pPr lvl="1"/>
            <a:r>
              <a:rPr lang="en-US" altLang="ja-JP" dirty="0" smtClean="0"/>
              <a:t> 2) </a:t>
            </a:r>
            <a:r>
              <a:rPr lang="en-US" altLang="ja-JP" dirty="0" err="1" smtClean="0"/>
              <a:t>Cls</a:t>
            </a:r>
            <a:r>
              <a:rPr lang="en-US" altLang="ja-JP" dirty="0" smtClean="0"/>
              <a:t>. 10.1.4.3.3, page 82, lines 34--38: "If dot11RadioMeasurementAcitved .... is not available". </a:t>
            </a:r>
          </a:p>
          <a:p>
            <a:r>
              <a:rPr lang="en-US" altLang="ja-JP" dirty="0" smtClean="0"/>
              <a:t>Moved: Stuart Kerry</a:t>
            </a:r>
          </a:p>
          <a:p>
            <a:r>
              <a:rPr lang="en-US" altLang="ja-JP" dirty="0" smtClean="0"/>
              <a:t>Seconded: </a:t>
            </a:r>
            <a:r>
              <a:rPr lang="en-US" altLang="ja-JP" dirty="0" err="1" smtClean="0"/>
              <a:t>Yunsong</a:t>
            </a:r>
            <a:r>
              <a:rPr lang="en-US" altLang="ja-JP" dirty="0" smtClean="0"/>
              <a:t> Yang</a:t>
            </a:r>
          </a:p>
          <a:p>
            <a:endParaRPr lang="en-US" altLang="ja-JP" dirty="0" smtClean="0"/>
          </a:p>
          <a:p>
            <a:r>
              <a:rPr lang="en-US" altLang="ja-JP" dirty="0" smtClean="0"/>
              <a:t>Yes:	8	</a:t>
            </a:r>
          </a:p>
          <a:p>
            <a:r>
              <a:rPr lang="en-US" altLang="ja-JP" dirty="0" smtClean="0"/>
              <a:t>No:	0</a:t>
            </a:r>
          </a:p>
          <a:p>
            <a:r>
              <a:rPr lang="en-US" altLang="ja-JP" dirty="0" smtClean="0"/>
              <a:t>Abstain: 0</a:t>
            </a:r>
          </a:p>
          <a:p>
            <a:pPr lvl="1"/>
            <a:r>
              <a:rPr lang="en-US" altLang="ja-JP" dirty="0" smtClean="0"/>
              <a:t> Rationale: We moved those paragraphs into a new clause (10.1.4.3.5, page 82ff). The paragraphs mentioned in the motion are not marked as "to be deleted" in TGaiD1.2 and hence appear twice in the current draft.</a:t>
            </a:r>
            <a:r>
              <a:rPr lang="en-GB" dirty="0" smtClean="0">
                <a:solidFill>
                  <a:srgbClr val="FF0000"/>
                </a:solidFill>
              </a:rPr>
              <a:t>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38</a:t>
            </a:fld>
            <a:endParaRPr lang="en-US" altLang="ja-JP"/>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#37</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2014-01-LA-14tab of 11-13/1076r23</a:t>
            </a:r>
          </a:p>
          <a:p>
            <a:pPr lvl="1"/>
            <a:endParaRPr lang="en-US" altLang="ja-JP" dirty="0" smtClean="0"/>
          </a:p>
          <a:p>
            <a:r>
              <a:rPr lang="en-US" altLang="ja-JP" dirty="0" err="1" smtClean="0"/>
              <a:t>Moved:Lee</a:t>
            </a:r>
            <a:r>
              <a:rPr lang="en-US" altLang="ja-JP" dirty="0" smtClean="0"/>
              <a:t> Armstrong</a:t>
            </a:r>
          </a:p>
          <a:p>
            <a:r>
              <a:rPr lang="en-US" altLang="ja-JP" dirty="0" smtClean="0"/>
              <a:t>Seconded: </a:t>
            </a:r>
            <a:r>
              <a:rPr lang="en-US" altLang="ja-JP" dirty="0" err="1" smtClean="0"/>
              <a:t>Yunsong</a:t>
            </a:r>
            <a:r>
              <a:rPr lang="en-US" altLang="ja-JP" dirty="0" smtClean="0"/>
              <a:t> Yang</a:t>
            </a:r>
            <a:endParaRPr lang="ja-JP" altLang="en-US" dirty="0" smtClean="0"/>
          </a:p>
          <a:p>
            <a:r>
              <a:rPr lang="en-GB" dirty="0" smtClean="0"/>
              <a:t>Yes: _7__;  </a:t>
            </a:r>
          </a:p>
          <a:p>
            <a:r>
              <a:rPr lang="en-GB" dirty="0" smtClean="0"/>
              <a:t>No: __0__; </a:t>
            </a:r>
          </a:p>
          <a:p>
            <a:r>
              <a:rPr lang="en-GB" dirty="0" smtClean="0"/>
              <a:t>Abstain:_0_____;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39</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 accept for CID 2916 proposed resolution as provided by the commenter.</a:t>
            </a:r>
          </a:p>
          <a:p>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Kneckt</a:t>
            </a:r>
            <a:r>
              <a:rPr lang="en-US" altLang="ja-JP" dirty="0" smtClean="0"/>
              <a:t> </a:t>
            </a:r>
            <a:endParaRPr lang="en-GB" dirty="0" smtClean="0"/>
          </a:p>
          <a:p>
            <a:endParaRPr lang="ja-JP" altLang="en-US" dirty="0" smtClean="0"/>
          </a:p>
          <a:p>
            <a:r>
              <a:rPr lang="en-GB" dirty="0" smtClean="0"/>
              <a:t>Yes: ___8_____;  </a:t>
            </a:r>
          </a:p>
          <a:p>
            <a:r>
              <a:rPr lang="en-GB" dirty="0" smtClean="0"/>
              <a:t>No: ____0____;  </a:t>
            </a:r>
          </a:p>
          <a:p>
            <a:r>
              <a:rPr lang="en-GB" dirty="0" smtClean="0"/>
              <a:t>Abstain:__2__________</a:t>
            </a:r>
          </a:p>
          <a:p>
            <a:r>
              <a:rPr lang="en-GB" dirty="0" smtClean="0"/>
              <a:t>Passes</a:t>
            </a:r>
          </a:p>
          <a:p>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a:t>
            </a:fld>
            <a:endParaRPr lang="en-US" altLang="ja-JP"/>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2014-01-LA-15tab of 11-13/1076r23</a:t>
            </a:r>
          </a:p>
          <a:p>
            <a:pPr lvl="1"/>
            <a:endParaRPr lang="en-US" altLang="ja-JP" dirty="0" smtClean="0"/>
          </a:p>
          <a:p>
            <a:r>
              <a:rPr lang="en-US" altLang="ja-JP" dirty="0" err="1" smtClean="0"/>
              <a:t>Moved:Lee</a:t>
            </a:r>
            <a:r>
              <a:rPr lang="en-US" altLang="ja-JP" dirty="0" smtClean="0"/>
              <a:t>	 Armstrong</a:t>
            </a:r>
          </a:p>
          <a:p>
            <a:r>
              <a:rPr lang="en-US" altLang="ja-JP" dirty="0" smtClean="0"/>
              <a:t>Seconded: Lin </a:t>
            </a:r>
            <a:r>
              <a:rPr lang="en-US" altLang="ja-JP" dirty="0" err="1" smtClean="0"/>
              <a:t>Cai</a:t>
            </a:r>
            <a:endParaRPr lang="ja-JP" altLang="en-US" dirty="0" smtClean="0"/>
          </a:p>
          <a:p>
            <a:r>
              <a:rPr lang="en-GB" dirty="0" smtClean="0"/>
              <a:t>Yes: _8__;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40</a:t>
            </a:fld>
            <a:endParaRPr lang="en-US" altLang="ja-JP"/>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#39</a:t>
            </a:r>
            <a:endParaRPr lang="ja-JP" altLang="en-US" dirty="0"/>
          </a:p>
        </p:txBody>
      </p:sp>
      <p:sp>
        <p:nvSpPr>
          <p:cNvPr id="3" name="コンテンツ プレースホルダ 2"/>
          <p:cNvSpPr>
            <a:spLocks noGrp="1"/>
          </p:cNvSpPr>
          <p:nvPr>
            <p:ph idx="1"/>
          </p:nvPr>
        </p:nvSpPr>
        <p:spPr/>
        <p:txBody>
          <a:bodyPr>
            <a:normAutofit fontScale="85000" lnSpcReduction="20000"/>
          </a:bodyPr>
          <a:lstStyle/>
          <a:p>
            <a:r>
              <a:rPr lang="en-US" altLang="ja-JP" dirty="0" smtClean="0"/>
              <a:t>Move to</a:t>
            </a:r>
          </a:p>
          <a:p>
            <a:pPr lvl="1"/>
            <a:r>
              <a:rPr lang="en-US" altLang="ja-JP" dirty="0" smtClean="0"/>
              <a:t>approve the comment resolutions as show in the 2014-01-LA-16tab of 11-13/1076r24 changing in the resolution tab the revision number of 11-14/138 from r3 to r4</a:t>
            </a:r>
          </a:p>
          <a:p>
            <a:pPr lvl="1"/>
            <a:r>
              <a:rPr lang="en-US" altLang="ja-JP" dirty="0" smtClean="0"/>
              <a:t>and instruct the editor to incorporate the resulting changes to the draft as shown in 11-14/0138r4</a:t>
            </a:r>
          </a:p>
          <a:p>
            <a:pPr lvl="1"/>
            <a:endParaRPr lang="en-US" altLang="ja-JP" dirty="0" smtClean="0"/>
          </a:p>
          <a:p>
            <a:pPr lvl="1"/>
            <a:endParaRPr lang="en-US" altLang="ja-JP" dirty="0" smtClean="0"/>
          </a:p>
          <a:p>
            <a:r>
              <a:rPr lang="en-US" altLang="ja-JP" dirty="0" err="1" smtClean="0"/>
              <a:t>Moved:Hitoshi</a:t>
            </a:r>
            <a:r>
              <a:rPr lang="en-US" altLang="ja-JP" dirty="0" smtClean="0"/>
              <a:t> Morioka	</a:t>
            </a:r>
          </a:p>
          <a:p>
            <a:r>
              <a:rPr lang="en-US" altLang="ja-JP" dirty="0" err="1" smtClean="0"/>
              <a:t>Seconded:George</a:t>
            </a:r>
            <a:r>
              <a:rPr lang="en-US" altLang="ja-JP" dirty="0" smtClean="0"/>
              <a:t> </a:t>
            </a:r>
            <a:r>
              <a:rPr lang="en-US" altLang="ja-JP" dirty="0" err="1" smtClean="0"/>
              <a:t>Cherian</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41</a:t>
            </a:fld>
            <a:endParaRPr lang="en-US" altLang="ja-JP"/>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#40</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2014-01-LA-17tab of 11-13/1076r24</a:t>
            </a:r>
          </a:p>
          <a:p>
            <a:pPr lvl="1"/>
            <a:endParaRPr lang="en-US" altLang="ja-JP" dirty="0" smtClean="0"/>
          </a:p>
          <a:p>
            <a:pPr lvl="1"/>
            <a:endParaRPr lang="en-US" altLang="ja-JP" dirty="0" smtClean="0"/>
          </a:p>
          <a:p>
            <a:r>
              <a:rPr lang="en-US" altLang="ja-JP" dirty="0" err="1" smtClean="0"/>
              <a:t>Moved:Hiroki</a:t>
            </a:r>
            <a:r>
              <a:rPr lang="en-US" altLang="ja-JP" dirty="0" smtClean="0"/>
              <a:t> Nakano	</a:t>
            </a:r>
          </a:p>
          <a:p>
            <a:r>
              <a:rPr lang="en-US" altLang="ja-JP" dirty="0" err="1" smtClean="0"/>
              <a:t>Seconded:Hitoshi</a:t>
            </a:r>
            <a:r>
              <a:rPr lang="en-US" altLang="ja-JP" dirty="0" smtClean="0"/>
              <a:t> Morioka</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42</a:t>
            </a:fld>
            <a:endParaRPr lang="en-US" altLang="ja-JP"/>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#41</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2014-01-LA-18tab of 11-13/1076r24</a:t>
            </a:r>
          </a:p>
          <a:p>
            <a:pPr lvl="1"/>
            <a:endParaRPr lang="en-US" altLang="ja-JP" dirty="0" smtClean="0"/>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Ping Fang</a:t>
            </a:r>
            <a:endParaRPr lang="ja-JP" altLang="en-US" dirty="0" smtClean="0"/>
          </a:p>
          <a:p>
            <a:r>
              <a:rPr lang="en-GB" dirty="0" smtClean="0"/>
              <a:t>Yes: _4__;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43</a:t>
            </a:fld>
            <a:endParaRPr lang="en-US" altLang="ja-JP"/>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#42</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document  11-14/0003r3 and instruct the editor to incorporate the changes into the draft.</a:t>
            </a:r>
          </a:p>
          <a:p>
            <a:pPr lvl="1"/>
            <a:endParaRPr lang="en-US" altLang="ja-JP" dirty="0" smtClean="0"/>
          </a:p>
          <a:p>
            <a:pPr lvl="1"/>
            <a:endParaRPr lang="en-US" altLang="ja-JP" dirty="0" smtClean="0"/>
          </a:p>
          <a:p>
            <a:r>
              <a:rPr lang="en-US" altLang="ja-JP" dirty="0" smtClean="0"/>
              <a:t>Moved: Dan Harkins</a:t>
            </a:r>
          </a:p>
          <a:p>
            <a:r>
              <a:rPr lang="en-US" altLang="ja-JP" dirty="0" err="1" smtClean="0"/>
              <a:t>Seconded:Paul</a:t>
            </a:r>
            <a:r>
              <a:rPr lang="en-US" altLang="ja-JP" dirty="0" smtClean="0"/>
              <a:t> A Lambert</a:t>
            </a:r>
            <a:endParaRPr lang="ja-JP" altLang="en-US" dirty="0" smtClean="0"/>
          </a:p>
          <a:p>
            <a:r>
              <a:rPr lang="en-GB" dirty="0" smtClean="0"/>
              <a:t>Yes: _9__;  </a:t>
            </a:r>
          </a:p>
          <a:p>
            <a:r>
              <a:rPr lang="en-GB" dirty="0" smtClean="0"/>
              <a:t>No: ___0_;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44</a:t>
            </a:fld>
            <a:endParaRPr lang="en-US" altLang="ja-JP"/>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#43</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2014-01-LA-19tab of 11-13/1076r25</a:t>
            </a:r>
          </a:p>
          <a:p>
            <a:pPr lvl="1">
              <a:buNone/>
            </a:pPr>
            <a:endParaRPr lang="en-US" altLang="ja-JP" dirty="0" smtClean="0"/>
          </a:p>
          <a:p>
            <a:r>
              <a:rPr lang="en-US" altLang="ja-JP" dirty="0" err="1" smtClean="0"/>
              <a:t>Moved:Jae</a:t>
            </a:r>
            <a:r>
              <a:rPr lang="en-US" altLang="ja-JP" dirty="0" smtClean="0"/>
              <a:t> </a:t>
            </a:r>
            <a:r>
              <a:rPr lang="en-US" altLang="ja-JP" dirty="0" err="1" smtClean="0"/>
              <a:t>Seung</a:t>
            </a:r>
            <a:r>
              <a:rPr lang="en-US" altLang="ja-JP" dirty="0" smtClean="0"/>
              <a:t> Lee</a:t>
            </a:r>
          </a:p>
          <a:p>
            <a:r>
              <a:rPr lang="en-US" altLang="ja-JP" dirty="0" err="1" smtClean="0"/>
              <a:t>Seconded:Ping</a:t>
            </a:r>
            <a:r>
              <a:rPr lang="en-US" altLang="ja-JP" dirty="0" smtClean="0"/>
              <a:t> Fang</a:t>
            </a:r>
            <a:endParaRPr lang="ja-JP" altLang="en-US" dirty="0" smtClean="0"/>
          </a:p>
          <a:p>
            <a:r>
              <a:rPr lang="en-GB" dirty="0" smtClean="0"/>
              <a:t>Yes: _9__;  </a:t>
            </a:r>
          </a:p>
          <a:p>
            <a:r>
              <a:rPr lang="en-GB" dirty="0" smtClean="0"/>
              <a:t>No: __0__; </a:t>
            </a:r>
          </a:p>
          <a:p>
            <a:r>
              <a:rPr lang="en-GB" dirty="0" smtClean="0"/>
              <a:t>Abstain:__3____;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45</a:t>
            </a:fld>
            <a:endParaRPr lang="en-US" altLang="ja-JP"/>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#44</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document 11-15/0052r2 and instruct editor to incorporate the changes into the draft.</a:t>
            </a:r>
          </a:p>
          <a:p>
            <a:pPr lvl="1"/>
            <a:endParaRPr lang="en-US" altLang="ja-JP" dirty="0" smtClean="0"/>
          </a:p>
          <a:p>
            <a:r>
              <a:rPr lang="en-US" altLang="ja-JP" dirty="0" err="1" smtClean="0"/>
              <a:t>Moved:Paul</a:t>
            </a:r>
            <a:r>
              <a:rPr lang="en-US" altLang="ja-JP" dirty="0" smtClean="0"/>
              <a:t> A Lambert</a:t>
            </a:r>
          </a:p>
          <a:p>
            <a:r>
              <a:rPr lang="en-US" altLang="ja-JP" dirty="0" err="1" smtClean="0"/>
              <a:t>Seconded:Peter</a:t>
            </a:r>
            <a:r>
              <a:rPr lang="en-US" altLang="ja-JP" dirty="0" smtClean="0"/>
              <a:t> Yee</a:t>
            </a:r>
            <a:endParaRPr lang="ja-JP" altLang="en-US" dirty="0" smtClean="0"/>
          </a:p>
          <a:p>
            <a:r>
              <a:rPr lang="en-GB" dirty="0" smtClean="0"/>
              <a:t>Yes: _5__;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46</a:t>
            </a:fld>
            <a:endParaRPr lang="en-US" altLang="ja-JP"/>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#45</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2014-01-LA-21tab of 11-13/1076r26</a:t>
            </a:r>
          </a:p>
          <a:p>
            <a:pPr lvl="1">
              <a:buNone/>
            </a:pPr>
            <a:endParaRPr lang="en-US" altLang="ja-JP" dirty="0" smtClean="0"/>
          </a:p>
          <a:p>
            <a:r>
              <a:rPr lang="en-US" altLang="ja-JP" dirty="0" err="1" smtClean="0"/>
              <a:t>Moved:Dan</a:t>
            </a:r>
            <a:r>
              <a:rPr lang="en-US" altLang="ja-JP" dirty="0" smtClean="0"/>
              <a:t> Harkins</a:t>
            </a:r>
          </a:p>
          <a:p>
            <a:r>
              <a:rPr lang="en-US" altLang="ja-JP" dirty="0" err="1" smtClean="0"/>
              <a:t>Seconded:Lee</a:t>
            </a:r>
            <a:r>
              <a:rPr lang="en-US" altLang="ja-JP" dirty="0" smtClean="0"/>
              <a:t> Armstrong</a:t>
            </a:r>
            <a:endParaRPr lang="ja-JP" altLang="en-US" dirty="0" smtClean="0"/>
          </a:p>
          <a:p>
            <a:r>
              <a:rPr lang="en-GB" dirty="0" smtClean="0"/>
              <a:t>Yes: _6__;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47</a:t>
            </a:fld>
            <a:endParaRPr lang="en-US" altLang="ja-JP"/>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#46</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2014-01-LA-22tab of 11-13/1076r26</a:t>
            </a:r>
          </a:p>
          <a:p>
            <a:pPr lvl="1">
              <a:buNone/>
            </a:pPr>
            <a:endParaRPr lang="en-US" altLang="ja-JP" dirty="0" smtClean="0"/>
          </a:p>
          <a:p>
            <a:r>
              <a:rPr lang="en-US" altLang="ja-JP" dirty="0" err="1" smtClean="0"/>
              <a:t>Moved:Jon</a:t>
            </a:r>
            <a:r>
              <a:rPr lang="en-US" altLang="ja-JP" dirty="0" smtClean="0"/>
              <a:t> </a:t>
            </a:r>
            <a:r>
              <a:rPr lang="en-US" altLang="ja-JP" dirty="0" err="1" smtClean="0"/>
              <a:t>Rosdahl</a:t>
            </a:r>
            <a:endParaRPr lang="en-US" altLang="ja-JP" dirty="0" smtClean="0"/>
          </a:p>
          <a:p>
            <a:r>
              <a:rPr lang="en-US" altLang="ja-JP" dirty="0" err="1" smtClean="0"/>
              <a:t>Seconded:Peter</a:t>
            </a:r>
            <a:r>
              <a:rPr lang="en-US" altLang="ja-JP" dirty="0" smtClean="0"/>
              <a:t> Yee</a:t>
            </a:r>
            <a:endParaRPr lang="ja-JP" altLang="en-US" dirty="0" smtClean="0"/>
          </a:p>
          <a:p>
            <a:r>
              <a:rPr lang="en-GB" dirty="0" smtClean="0"/>
              <a:t>Yes: _8__;  </a:t>
            </a:r>
          </a:p>
          <a:p>
            <a:r>
              <a:rPr lang="en-GB" dirty="0" smtClean="0"/>
              <a:t>No: __0__; </a:t>
            </a:r>
          </a:p>
          <a:p>
            <a:r>
              <a:rPr lang="en-GB" dirty="0" smtClean="0"/>
              <a:t>Abstain:___0___;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48</a:t>
            </a:fld>
            <a:endParaRPr lang="en-US" altLang="ja-JP"/>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#47</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approve the comment resolutions as show in the 2014-01-LA-20tab of 11-13/1076r26 changing the revision number of the referenced document 11-13/1503 from rev5 to rev6</a:t>
            </a:r>
          </a:p>
          <a:p>
            <a:pPr lvl="1"/>
            <a:r>
              <a:rPr lang="en-US" altLang="ja-JP" dirty="0" smtClean="0"/>
              <a:t>and instruct the editor to incorporate the resulting changes to the draft as shown in 11-13/1503r6.</a:t>
            </a:r>
          </a:p>
          <a:p>
            <a:pPr lvl="1">
              <a:buNone/>
            </a:pPr>
            <a:endParaRPr lang="en-US" altLang="ja-JP" dirty="0" smtClean="0"/>
          </a:p>
          <a:p>
            <a:r>
              <a:rPr lang="en-US" altLang="ja-JP" dirty="0" err="1" smtClean="0"/>
              <a:t>Moved:Hitoshi</a:t>
            </a:r>
            <a:r>
              <a:rPr lang="en-US" altLang="ja-JP" dirty="0" smtClean="0"/>
              <a:t> Morioka</a:t>
            </a:r>
          </a:p>
          <a:p>
            <a:r>
              <a:rPr lang="en-US" altLang="ja-JP" dirty="0" err="1" smtClean="0"/>
              <a:t>Seconded:Rob</a:t>
            </a:r>
            <a:r>
              <a:rPr lang="en-US" altLang="ja-JP" dirty="0" smtClean="0"/>
              <a:t> Sun</a:t>
            </a:r>
            <a:endParaRPr lang="ja-JP" altLang="en-US" dirty="0" smtClean="0"/>
          </a:p>
          <a:p>
            <a:r>
              <a:rPr lang="en-GB" dirty="0" smtClean="0"/>
              <a:t>Yes: _8__;  </a:t>
            </a:r>
          </a:p>
          <a:p>
            <a:r>
              <a:rPr lang="en-GB" dirty="0" smtClean="0"/>
              <a:t>No: __0__; </a:t>
            </a:r>
          </a:p>
          <a:p>
            <a:r>
              <a:rPr lang="en-GB" dirty="0" smtClean="0"/>
              <a:t>Abstain:__2____;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49</a:t>
            </a:fld>
            <a:endParaRPr lang="en-US" altLang="ja-JP"/>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accept the changes shown in 11-13-1198r0 on page 6 with exception  “Authenticated and associated” retained in  </a:t>
            </a:r>
            <a:r>
              <a:rPr lang="en-US" altLang="ja-JP" dirty="0" err="1" smtClean="0"/>
              <a:t>parens</a:t>
            </a:r>
            <a:r>
              <a:rPr lang="en-US" altLang="ja-JP" dirty="0" smtClean="0"/>
              <a:t>. </a:t>
            </a:r>
          </a:p>
          <a:p>
            <a:r>
              <a:rPr lang="en-US" altLang="ja-JP" dirty="0" smtClean="0"/>
              <a:t>Moved: Lee Armstrong</a:t>
            </a:r>
          </a:p>
          <a:p>
            <a:r>
              <a:rPr lang="en-US" altLang="ja-JP" dirty="0" smtClean="0"/>
              <a:t>Seconded: Peter </a:t>
            </a:r>
            <a:r>
              <a:rPr lang="en-US" altLang="ja-JP" dirty="0" err="1" smtClean="0"/>
              <a:t>Ecclesine</a:t>
            </a:r>
            <a:r>
              <a:rPr lang="en-US" altLang="ja-JP" dirty="0" smtClean="0"/>
              <a:t> </a:t>
            </a:r>
            <a:endParaRPr lang="en-GB" dirty="0" smtClean="0"/>
          </a:p>
          <a:p>
            <a:endParaRPr lang="ja-JP" altLang="en-US" dirty="0" smtClean="0"/>
          </a:p>
          <a:p>
            <a:r>
              <a:rPr lang="en-GB" dirty="0" smtClean="0"/>
              <a:t>Yes: ____7____;  </a:t>
            </a:r>
          </a:p>
          <a:p>
            <a:r>
              <a:rPr lang="en-GB" dirty="0" smtClean="0"/>
              <a:t>No: _____1___;  </a:t>
            </a:r>
          </a:p>
          <a:p>
            <a:r>
              <a:rPr lang="en-GB" dirty="0" smtClean="0"/>
              <a:t>Abstain:____0________</a:t>
            </a:r>
          </a:p>
          <a:p>
            <a:r>
              <a:rPr lang="ja-JP" altLang="en-US" dirty="0" smtClean="0"/>
              <a:t> </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a:t>
            </a:fld>
            <a:endParaRPr lang="en-US" altLang="ja-JP"/>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CA" altLang="zh-CN" dirty="0" smtClean="0"/>
              <a:t>Resolve the following CIDs :</a:t>
            </a:r>
            <a:r>
              <a:rPr lang="en-US" altLang="ja-JP" dirty="0" smtClean="0"/>
              <a:t>2051,2052,2054,2056</a:t>
            </a:r>
            <a:endParaRPr lang="zh-CN" altLang="zh-CN" dirty="0" smtClean="0"/>
          </a:p>
          <a:p>
            <a:pPr lvl="1"/>
            <a:r>
              <a:rPr lang="en-US" altLang="zh-CN" dirty="0" smtClean="0"/>
              <a:t> With the following resolution: Revise; incorporate the changes in 11-13/1330r4.</a:t>
            </a:r>
          </a:p>
          <a:p>
            <a:pPr lvl="1"/>
            <a:endParaRPr lang="en-US" altLang="zh-CN" dirty="0" smtClean="0"/>
          </a:p>
          <a:p>
            <a:r>
              <a:rPr lang="en-US" altLang="zh-CN" dirty="0" err="1" smtClean="0"/>
              <a:t>Moved:Rob</a:t>
            </a:r>
            <a:r>
              <a:rPr lang="ja-JP" altLang="en-US" dirty="0" smtClean="0"/>
              <a:t>　</a:t>
            </a:r>
            <a:r>
              <a:rPr lang="en-US" altLang="ja-JP" dirty="0" smtClean="0"/>
              <a:t>S</a:t>
            </a:r>
            <a:r>
              <a:rPr lang="en-US" altLang="zh-CN" dirty="0" smtClean="0"/>
              <a:t>un</a:t>
            </a:r>
          </a:p>
          <a:p>
            <a:r>
              <a:rPr lang="en-US" altLang="zh-CN" dirty="0" err="1" smtClean="0"/>
              <a:t>Seconded:Rene</a:t>
            </a:r>
            <a:r>
              <a:rPr lang="en-US" altLang="zh-CN" dirty="0" smtClean="0"/>
              <a:t> </a:t>
            </a:r>
            <a:r>
              <a:rPr lang="en-US" altLang="zh-CN" dirty="0" err="1" smtClean="0"/>
              <a:t>Struik</a:t>
            </a:r>
            <a:endParaRPr lang="en-US" altLang="zh-CN" dirty="0" smtClean="0"/>
          </a:p>
          <a:p>
            <a:r>
              <a:rPr lang="en-US" altLang="zh-CN" dirty="0" smtClean="0"/>
              <a:t>Yes:	8</a:t>
            </a:r>
          </a:p>
          <a:p>
            <a:r>
              <a:rPr lang="en-US" altLang="zh-CN" dirty="0" smtClean="0"/>
              <a:t>No:		0</a:t>
            </a:r>
          </a:p>
          <a:p>
            <a:r>
              <a:rPr lang="en-US" altLang="zh-CN" dirty="0" smtClean="0"/>
              <a:t>Abstain:	2</a:t>
            </a:r>
          </a:p>
          <a:p>
            <a:r>
              <a:rPr lang="en-GB" dirty="0" smtClean="0">
                <a:solidFill>
                  <a:srgbClr val="FF0000"/>
                </a:solidFill>
              </a:rPr>
              <a:t>Passes</a:t>
            </a:r>
            <a:endParaRPr lang="en-US" altLang="zh-CN" dirty="0" smtClean="0"/>
          </a:p>
          <a:p>
            <a:endParaRPr lang="en-US" altLang="zh-CN" dirty="0" smtClean="0"/>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50</a:t>
            </a:fld>
            <a:endParaRPr lang="en-US" altLang="ja-JP"/>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t>Motion 49#</a:t>
            </a:r>
            <a:endParaRPr lang="ja-JP" altLang="en-US" dirty="0"/>
          </a:p>
        </p:txBody>
      </p:sp>
      <p:sp>
        <p:nvSpPr>
          <p:cNvPr id="3" name="コンテンツ プレースホルダ 2"/>
          <p:cNvSpPr>
            <a:spLocks noGrp="1"/>
          </p:cNvSpPr>
          <p:nvPr>
            <p:ph idx="1"/>
          </p:nvPr>
        </p:nvSpPr>
        <p:spPr>
          <a:xfrm>
            <a:off x="762000" y="1295400"/>
            <a:ext cx="7696200" cy="4800600"/>
          </a:xfrm>
        </p:spPr>
        <p:txBody>
          <a:bodyPr/>
          <a:lstStyle/>
          <a:p>
            <a:r>
              <a:rPr lang="en-US" altLang="ja-JP" dirty="0" smtClean="0"/>
              <a:t>Move to :</a:t>
            </a:r>
          </a:p>
          <a:p>
            <a:pPr lvl="1"/>
            <a:r>
              <a:rPr lang="en-CA" altLang="zh-CN" dirty="0" smtClean="0"/>
              <a:t>Resolve the following CIDs :</a:t>
            </a:r>
            <a:r>
              <a:rPr lang="en-US" altLang="ja-JP" dirty="0" smtClean="0"/>
              <a:t>2053</a:t>
            </a:r>
            <a:endParaRPr lang="zh-CN" altLang="zh-CN" dirty="0" smtClean="0"/>
          </a:p>
          <a:p>
            <a:pPr lvl="1"/>
            <a:r>
              <a:rPr lang="en-US" altLang="zh-CN" dirty="0" smtClean="0"/>
              <a:t> With the following resolution: Reject; the comment is towards some text from 11mc d1.4: comment should be addressed toward rev mc.</a:t>
            </a:r>
          </a:p>
          <a:p>
            <a:pPr lvl="1"/>
            <a:endParaRPr lang="en-US" altLang="zh-CN" dirty="0" smtClean="0"/>
          </a:p>
          <a:p>
            <a:r>
              <a:rPr lang="en-US" altLang="zh-CN" dirty="0" err="1" smtClean="0"/>
              <a:t>Moved:Rob</a:t>
            </a:r>
            <a:r>
              <a:rPr lang="en-US" altLang="zh-CN" dirty="0" smtClean="0"/>
              <a:t> Sun</a:t>
            </a:r>
          </a:p>
          <a:p>
            <a:r>
              <a:rPr lang="en-US" altLang="zh-CN" dirty="0" err="1" smtClean="0"/>
              <a:t>Seconded:Rene</a:t>
            </a:r>
            <a:r>
              <a:rPr lang="en-US" altLang="zh-CN" dirty="0" smtClean="0"/>
              <a:t> </a:t>
            </a:r>
            <a:r>
              <a:rPr lang="en-US" altLang="zh-CN" dirty="0" err="1" smtClean="0"/>
              <a:t>Struik</a:t>
            </a:r>
            <a:endParaRPr lang="en-US" altLang="zh-CN" dirty="0" smtClean="0"/>
          </a:p>
          <a:p>
            <a:r>
              <a:rPr lang="en-US" altLang="zh-CN" dirty="0" smtClean="0"/>
              <a:t>Yes:	7</a:t>
            </a:r>
          </a:p>
          <a:p>
            <a:r>
              <a:rPr lang="en-US" altLang="zh-CN" dirty="0" smtClean="0"/>
              <a:t>No:		0</a:t>
            </a:r>
          </a:p>
          <a:p>
            <a:r>
              <a:rPr lang="en-US" altLang="zh-CN" dirty="0" smtClean="0"/>
              <a:t>Abstain:	0</a:t>
            </a:r>
          </a:p>
          <a:p>
            <a:r>
              <a:rPr lang="en-GB" dirty="0" smtClean="0">
                <a:solidFill>
                  <a:srgbClr val="FF0000"/>
                </a:solidFill>
              </a:rPr>
              <a:t>Passes</a:t>
            </a:r>
            <a:endParaRPr lang="en-US" altLang="zh-CN" dirty="0" smtClean="0"/>
          </a:p>
          <a:p>
            <a:endParaRPr lang="en-US" altLang="zh-CN" dirty="0" smtClean="0"/>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51</a:t>
            </a:fld>
            <a:endParaRPr lang="en-US" altLang="ja-JP"/>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#50</a:t>
            </a:r>
            <a:endParaRPr lang="ja-JP" altLang="en-US" dirty="0"/>
          </a:p>
        </p:txBody>
      </p:sp>
      <p:sp>
        <p:nvSpPr>
          <p:cNvPr id="3" name="コンテンツ プレースホルダ 2"/>
          <p:cNvSpPr>
            <a:spLocks noGrp="1"/>
          </p:cNvSpPr>
          <p:nvPr>
            <p:ph idx="1"/>
          </p:nvPr>
        </p:nvSpPr>
        <p:spPr>
          <a:xfrm>
            <a:off x="685800" y="1524000"/>
            <a:ext cx="7772400" cy="4114800"/>
          </a:xfrm>
        </p:spPr>
        <p:txBody>
          <a:bodyPr/>
          <a:lstStyle/>
          <a:p>
            <a:r>
              <a:rPr lang="en-US" altLang="ja-JP" dirty="0" smtClean="0"/>
              <a:t>Move to</a:t>
            </a:r>
          </a:p>
          <a:p>
            <a:pPr lvl="1"/>
            <a:r>
              <a:rPr lang="en-CA" altLang="zh-CN" dirty="0" smtClean="0"/>
              <a:t>Resolve the following CID :</a:t>
            </a:r>
            <a:r>
              <a:rPr lang="en-US" altLang="ja-JP" dirty="0" smtClean="0"/>
              <a:t>2105 </a:t>
            </a:r>
          </a:p>
          <a:p>
            <a:pPr lvl="1"/>
            <a:r>
              <a:rPr lang="en-US" altLang="zh-CN" dirty="0" smtClean="0"/>
              <a:t>With the following resolution: Revise; the point made is accepted.  Editor is instructed to proceed accordingly.</a:t>
            </a:r>
          </a:p>
          <a:p>
            <a:pPr lvl="1"/>
            <a:endParaRPr lang="en-US" altLang="zh-CN" dirty="0" smtClean="0"/>
          </a:p>
          <a:p>
            <a:r>
              <a:rPr lang="en-US" altLang="zh-CN" dirty="0" smtClean="0"/>
              <a:t>Moved: Ping Fang</a:t>
            </a:r>
          </a:p>
          <a:p>
            <a:r>
              <a:rPr lang="en-US" altLang="zh-CN" dirty="0" smtClean="0"/>
              <a:t>Seconded: Lee Armstrong</a:t>
            </a:r>
          </a:p>
          <a:p>
            <a:pPr lvl="1"/>
            <a:endParaRPr lang="en-US" altLang="zh-CN" dirty="0" smtClean="0"/>
          </a:p>
          <a:p>
            <a:r>
              <a:rPr lang="en-US" altLang="ja-JP" dirty="0" smtClean="0"/>
              <a:t>Yes: 8</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52</a:t>
            </a:fld>
            <a:endParaRPr lang="en-US" altLang="ja-JP"/>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#51</a:t>
            </a:r>
            <a:endParaRPr lang="ja-JP" altLang="en-US" dirty="0"/>
          </a:p>
        </p:txBody>
      </p:sp>
      <p:sp>
        <p:nvSpPr>
          <p:cNvPr id="3" name="コンテンツ プレースホルダ 2"/>
          <p:cNvSpPr>
            <a:spLocks noGrp="1"/>
          </p:cNvSpPr>
          <p:nvPr>
            <p:ph idx="1"/>
          </p:nvPr>
        </p:nvSpPr>
        <p:spPr>
          <a:xfrm>
            <a:off x="762000" y="1447800"/>
            <a:ext cx="7696200" cy="4648200"/>
          </a:xfrm>
        </p:spPr>
        <p:txBody>
          <a:bodyPr/>
          <a:lstStyle/>
          <a:p>
            <a:r>
              <a:rPr lang="en-US" altLang="ja-JP" dirty="0" smtClean="0"/>
              <a:t>Move to</a:t>
            </a:r>
          </a:p>
          <a:p>
            <a:pPr lvl="1"/>
            <a:r>
              <a:rPr lang="en-CA" altLang="zh-CN" dirty="0" smtClean="0"/>
              <a:t>Resolve the following CID :</a:t>
            </a:r>
            <a:r>
              <a:rPr lang="en-US" altLang="ja-JP" dirty="0" smtClean="0"/>
              <a:t>2990 </a:t>
            </a:r>
          </a:p>
          <a:p>
            <a:pPr lvl="1"/>
            <a:r>
              <a:rPr lang="en-US" altLang="zh-CN" dirty="0" smtClean="0"/>
              <a:t>With the following resolution: Reject; the usage of AAD is consistent with the definition in Clause 3.1.</a:t>
            </a:r>
          </a:p>
          <a:p>
            <a:pPr lvl="1"/>
            <a:endParaRPr lang="en-US" altLang="zh-CN" dirty="0" smtClean="0"/>
          </a:p>
          <a:p>
            <a:r>
              <a:rPr lang="en-US" altLang="zh-CN" dirty="0" smtClean="0"/>
              <a:t>Moved: Dan Harkins</a:t>
            </a:r>
          </a:p>
          <a:p>
            <a:r>
              <a:rPr lang="en-US" altLang="zh-CN" dirty="0" smtClean="0"/>
              <a:t>Seconded: Rene </a:t>
            </a:r>
            <a:r>
              <a:rPr lang="en-US" altLang="zh-CN" dirty="0" err="1" smtClean="0"/>
              <a:t>Struik</a:t>
            </a:r>
            <a:endParaRPr lang="en-US" altLang="zh-CN" dirty="0" smtClean="0"/>
          </a:p>
          <a:p>
            <a:pPr lvl="1"/>
            <a:endParaRPr lang="en-US" altLang="zh-CN" dirty="0" smtClean="0"/>
          </a:p>
          <a:p>
            <a:r>
              <a:rPr lang="en-US" altLang="ja-JP" dirty="0" smtClean="0"/>
              <a:t>Yes: 8</a:t>
            </a:r>
          </a:p>
          <a:p>
            <a:r>
              <a:rPr lang="en-US" altLang="ja-JP" dirty="0" smtClean="0"/>
              <a:t>No: 0</a:t>
            </a:r>
          </a:p>
          <a:p>
            <a:r>
              <a:rPr lang="en-US" altLang="ja-JP" dirty="0" smtClean="0"/>
              <a:t>Abstain:1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53</a:t>
            </a:fld>
            <a:endParaRPr lang="en-US" altLang="ja-JP"/>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2014-01-LA-23tab of 11-13/1076r27</a:t>
            </a:r>
          </a:p>
          <a:p>
            <a:pPr lvl="1"/>
            <a:endParaRPr lang="en-US" altLang="ja-JP" dirty="0" smtClean="0"/>
          </a:p>
          <a:p>
            <a:r>
              <a:rPr lang="en-US" altLang="ja-JP" dirty="0" err="1" smtClean="0"/>
              <a:t>Moved:Lee</a:t>
            </a:r>
            <a:r>
              <a:rPr lang="en-US" altLang="ja-JP" dirty="0" smtClean="0"/>
              <a:t> Armstrong</a:t>
            </a:r>
          </a:p>
          <a:p>
            <a:r>
              <a:rPr lang="en-US" altLang="ja-JP" dirty="0" err="1" smtClean="0"/>
              <a:t>Seconded:Hiroki</a:t>
            </a:r>
            <a:r>
              <a:rPr lang="en-US" altLang="ja-JP" dirty="0" smtClean="0"/>
              <a:t> Nakano</a:t>
            </a:r>
            <a:endParaRPr lang="ja-JP" altLang="en-US" dirty="0" smtClean="0"/>
          </a:p>
          <a:p>
            <a:r>
              <a:rPr lang="en-GB" dirty="0" smtClean="0"/>
              <a:t>Yes: _5__;  </a:t>
            </a:r>
          </a:p>
          <a:p>
            <a:r>
              <a:rPr lang="en-GB" dirty="0" smtClean="0"/>
              <a:t>No: __0__; </a:t>
            </a:r>
          </a:p>
          <a:p>
            <a:r>
              <a:rPr lang="en-GB" dirty="0" smtClean="0"/>
              <a:t>Abstain:__2____;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54</a:t>
            </a:fld>
            <a:endParaRPr lang="en-US" altLang="ja-JP"/>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solidFill>
                  <a:schemeClr val="tx1"/>
                </a:solidFill>
              </a:rPr>
              <a:t>Motion #53</a:t>
            </a:r>
            <a:endParaRPr lang="ja-JP" altLang="en-US" dirty="0">
              <a:solidFill>
                <a:schemeClr val="tx1"/>
              </a:solidFill>
            </a:endParaRPr>
          </a:p>
        </p:txBody>
      </p:sp>
      <p:sp>
        <p:nvSpPr>
          <p:cNvPr id="3" name="コンテンツ プレースホルダ 2"/>
          <p:cNvSpPr>
            <a:spLocks noGrp="1"/>
          </p:cNvSpPr>
          <p:nvPr>
            <p:ph idx="1"/>
          </p:nvPr>
        </p:nvSpPr>
        <p:spPr>
          <a:xfrm>
            <a:off x="685800" y="1676400"/>
            <a:ext cx="7772400" cy="4724400"/>
          </a:xfrm>
        </p:spPr>
        <p:txBody>
          <a:bodyPr/>
          <a:lstStyle/>
          <a:p>
            <a:r>
              <a:rPr lang="en-US" altLang="ja-JP" dirty="0" smtClean="0"/>
              <a:t>Move to</a:t>
            </a:r>
          </a:p>
          <a:p>
            <a:pPr lvl="1"/>
            <a:r>
              <a:rPr lang="en-CA" altLang="zh-CN" dirty="0" smtClean="0"/>
              <a:t>Resolve the following CID :</a:t>
            </a:r>
            <a:r>
              <a:rPr lang="en-US" altLang="ja-JP" dirty="0" smtClean="0"/>
              <a:t>2983</a:t>
            </a:r>
          </a:p>
          <a:p>
            <a:pPr lvl="1"/>
            <a:r>
              <a:rPr lang="en-US" altLang="zh-CN" dirty="0" smtClean="0"/>
              <a:t>With the following resolution: Revised; accept contribution 11-14/0180r0 with the following change:  replace the word “checks” with “verifies” on page 2, paragraph 7.</a:t>
            </a:r>
          </a:p>
          <a:p>
            <a:r>
              <a:rPr lang="en-US" altLang="zh-CN" dirty="0" err="1" smtClean="0"/>
              <a:t>Moved:Rene</a:t>
            </a:r>
            <a:r>
              <a:rPr lang="en-US" altLang="zh-CN" dirty="0" smtClean="0"/>
              <a:t> </a:t>
            </a:r>
            <a:r>
              <a:rPr lang="en-US" altLang="zh-CN" dirty="0" err="1" smtClean="0"/>
              <a:t>Struik</a:t>
            </a:r>
            <a:endParaRPr lang="en-US" altLang="zh-CN" dirty="0" smtClean="0"/>
          </a:p>
          <a:p>
            <a:r>
              <a:rPr lang="en-US" altLang="zh-CN" dirty="0" err="1" smtClean="0"/>
              <a:t>Seconded:Dan</a:t>
            </a:r>
            <a:r>
              <a:rPr lang="en-US" altLang="zh-CN" dirty="0" smtClean="0"/>
              <a:t> Harkins</a:t>
            </a:r>
          </a:p>
          <a:p>
            <a:pPr lvl="1"/>
            <a:endParaRPr lang="en-US" altLang="zh-CN" dirty="0" smtClean="0"/>
          </a:p>
          <a:p>
            <a:r>
              <a:rPr lang="en-US" altLang="ja-JP" dirty="0" smtClean="0"/>
              <a:t>Yes: 10</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55</a:t>
            </a:fld>
            <a:endParaRPr lang="en-US" altLang="ja-JP"/>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#54</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a:t>
            </a:r>
          </a:p>
          <a:p>
            <a:pPr marL="685800" lvl="2" indent="-342900"/>
            <a:r>
              <a:rPr lang="en-US" altLang="ja-JP" dirty="0" err="1" smtClean="0"/>
              <a:t>TGai</a:t>
            </a:r>
            <a:r>
              <a:rPr lang="en-US" altLang="ja-JP" dirty="0" smtClean="0"/>
              <a:t> do not add new functions to accelerate  active scanning.</a:t>
            </a:r>
          </a:p>
          <a:p>
            <a:pPr marL="685800" lvl="2" indent="-342900"/>
            <a:endParaRPr lang="en-US" altLang="ja-JP" dirty="0" smtClean="0"/>
          </a:p>
          <a:p>
            <a:pPr marL="685800" lvl="2" indent="-342900"/>
            <a:r>
              <a:rPr lang="en-US" altLang="ja-JP" dirty="0" smtClean="0"/>
              <a:t>Moved: Paul A Lambert</a:t>
            </a:r>
          </a:p>
          <a:p>
            <a:pPr marL="685800" lvl="2" indent="-342900"/>
            <a:r>
              <a:rPr lang="en-US" altLang="ja-JP" dirty="0" err="1" smtClean="0"/>
              <a:t>Seconded:Dan</a:t>
            </a:r>
            <a:r>
              <a:rPr lang="en-US" altLang="ja-JP" dirty="0" smtClean="0"/>
              <a:t> Harkins</a:t>
            </a:r>
          </a:p>
          <a:p>
            <a:pPr marL="685800" lvl="2" indent="-342900">
              <a:buNone/>
            </a:pPr>
            <a:endParaRPr lang="en-US" altLang="ja-JP" dirty="0" smtClean="0"/>
          </a:p>
          <a:p>
            <a:pPr marL="685800" lvl="2" indent="-342900">
              <a:buNone/>
            </a:pPr>
            <a:r>
              <a:rPr lang="en-US" altLang="ja-JP" dirty="0" smtClean="0"/>
              <a:t>Yes 2</a:t>
            </a:r>
          </a:p>
          <a:p>
            <a:pPr marL="685800" lvl="2" indent="-342900">
              <a:buNone/>
            </a:pPr>
            <a:r>
              <a:rPr lang="en-US" altLang="ja-JP" dirty="0" smtClean="0"/>
              <a:t>No 10</a:t>
            </a:r>
          </a:p>
          <a:p>
            <a:pPr marL="685800" lvl="2" indent="-342900">
              <a:buNone/>
            </a:pPr>
            <a:r>
              <a:rPr lang="en-US" altLang="ja-JP" dirty="0" smtClean="0"/>
              <a:t>Abstain 4</a:t>
            </a:r>
          </a:p>
          <a:p>
            <a:pPr marL="685800" lvl="2" indent="-342900">
              <a:buNone/>
            </a:pPr>
            <a:r>
              <a:rPr lang="en-GB" dirty="0" smtClean="0">
                <a:solidFill>
                  <a:srgbClr val="FF0000"/>
                </a:solidFill>
              </a:rPr>
              <a:t>Passes</a:t>
            </a:r>
            <a:endParaRPr lang="en-US" altLang="ja-JP" dirty="0" smtClean="0"/>
          </a:p>
          <a:p>
            <a:endParaRPr lang="en-US" altLang="ja-JP" dirty="0" smtClean="0"/>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56</a:t>
            </a:fld>
            <a:endParaRPr lang="en-US" altLang="ja-JP"/>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#55</a:t>
            </a:r>
            <a:endParaRPr lang="ja-JP" altLang="en-US" dirty="0"/>
          </a:p>
        </p:txBody>
      </p:sp>
      <p:sp>
        <p:nvSpPr>
          <p:cNvPr id="3" name="コンテンツ プレースホルダ 2"/>
          <p:cNvSpPr>
            <a:spLocks noGrp="1"/>
          </p:cNvSpPr>
          <p:nvPr>
            <p:ph idx="1"/>
          </p:nvPr>
        </p:nvSpPr>
        <p:spPr/>
        <p:txBody>
          <a:bodyPr>
            <a:normAutofit fontScale="77500" lnSpcReduction="20000"/>
          </a:bodyPr>
          <a:lstStyle/>
          <a:p>
            <a:r>
              <a:rPr lang="en-US" altLang="ja-JP" dirty="0" smtClean="0"/>
              <a:t>Move to</a:t>
            </a:r>
          </a:p>
          <a:p>
            <a:pPr marL="342900" lvl="1" indent="-342900">
              <a:buFontTx/>
              <a:buChar char="•"/>
            </a:pPr>
            <a:r>
              <a:rPr lang="en-CA" altLang="zh-CN" dirty="0" smtClean="0"/>
              <a:t>Resolve the following CID :</a:t>
            </a:r>
            <a:r>
              <a:rPr lang="en-US" altLang="zh-CN" dirty="0" smtClean="0"/>
              <a:t>3358</a:t>
            </a:r>
            <a:endParaRPr lang="en-US" altLang="ja-JP" dirty="0" smtClean="0"/>
          </a:p>
          <a:p>
            <a:pPr marL="342900" lvl="1" indent="-342900">
              <a:buFontTx/>
              <a:buChar char="•"/>
            </a:pPr>
            <a:r>
              <a:rPr lang="en-US" altLang="zh-CN" dirty="0" smtClean="0"/>
              <a:t>With the following resolution: </a:t>
            </a:r>
            <a:r>
              <a:rPr lang="en-US" altLang="ja-JP" dirty="0" smtClean="0"/>
              <a:t>REJECTED. Submission 13/1018 was presented to 802.11ai In Los Angeles at 23.1.2014 PM1 slot. The </a:t>
            </a:r>
            <a:r>
              <a:rPr lang="en-US" altLang="ja-JP" dirty="0" err="1" smtClean="0"/>
              <a:t>strawpoll</a:t>
            </a:r>
            <a:r>
              <a:rPr lang="en-US" altLang="ja-JP" dirty="0" smtClean="0"/>
              <a:t> that followed the submission that asked support for the contribution  the group voted:</a:t>
            </a:r>
            <a:br>
              <a:rPr lang="en-US" altLang="ja-JP" dirty="0" smtClean="0"/>
            </a:br>
            <a:r>
              <a:rPr lang="en-US" altLang="ja-JP" dirty="0" smtClean="0"/>
              <a:t>1 YES/3 NO</a:t>
            </a:r>
            <a:br>
              <a:rPr lang="en-US" altLang="ja-JP" dirty="0" smtClean="0"/>
            </a:br>
            <a:endParaRPr lang="en-US" altLang="ja-JP" dirty="0" smtClean="0"/>
          </a:p>
          <a:p>
            <a:endParaRPr lang="en-US" altLang="ja-JP" dirty="0" smtClean="0"/>
          </a:p>
          <a:p>
            <a:r>
              <a:rPr lang="en-US" altLang="ja-JP" dirty="0" smtClean="0"/>
              <a:t>Moved: </a:t>
            </a:r>
            <a:r>
              <a:rPr lang="en-US" altLang="ja-JP" dirty="0" err="1" smtClean="0"/>
              <a:t>Jarkko</a:t>
            </a:r>
            <a:r>
              <a:rPr lang="en-US" altLang="ja-JP" dirty="0" smtClean="0"/>
              <a:t>	</a:t>
            </a:r>
          </a:p>
          <a:p>
            <a:r>
              <a:rPr lang="en-US" altLang="ja-JP" dirty="0" err="1" smtClean="0"/>
              <a:t>Seconded:Lee</a:t>
            </a:r>
            <a:r>
              <a:rPr lang="en-US" altLang="ja-JP" dirty="0" smtClean="0"/>
              <a:t> </a:t>
            </a:r>
          </a:p>
          <a:p>
            <a:endParaRPr lang="en-US" altLang="ja-JP" dirty="0" smtClean="0"/>
          </a:p>
          <a:p>
            <a:r>
              <a:rPr lang="en-US" altLang="ja-JP" dirty="0" smtClean="0"/>
              <a:t>Yes 		8</a:t>
            </a:r>
          </a:p>
          <a:p>
            <a:r>
              <a:rPr lang="en-US" altLang="ja-JP" dirty="0" smtClean="0"/>
              <a:t>No		0</a:t>
            </a:r>
          </a:p>
          <a:p>
            <a:r>
              <a:rPr lang="en-US" altLang="ja-JP" dirty="0" smtClean="0"/>
              <a:t>Abstain	2</a:t>
            </a:r>
          </a:p>
          <a:p>
            <a:r>
              <a:rPr lang="en-GB" dirty="0" smtClean="0">
                <a:solidFill>
                  <a:srgbClr val="FF0000"/>
                </a:solidFill>
              </a:rPr>
              <a:t>Passes</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57</a:t>
            </a:fld>
            <a:endParaRPr lang="en-US" altLang="ja-JP"/>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#56</a:t>
            </a:r>
            <a:endParaRPr lang="ja-JP" altLang="en-US" dirty="0"/>
          </a:p>
        </p:txBody>
      </p:sp>
      <p:sp>
        <p:nvSpPr>
          <p:cNvPr id="3" name="コンテンツ プレースホルダ 2"/>
          <p:cNvSpPr>
            <a:spLocks noGrp="1"/>
          </p:cNvSpPr>
          <p:nvPr>
            <p:ph idx="1"/>
          </p:nvPr>
        </p:nvSpPr>
        <p:spPr>
          <a:xfrm>
            <a:off x="685800" y="1447800"/>
            <a:ext cx="7772400" cy="4648200"/>
          </a:xfrm>
        </p:spPr>
        <p:txBody>
          <a:bodyPr/>
          <a:lstStyle/>
          <a:p>
            <a:r>
              <a:rPr lang="en-US" altLang="ja-JP" dirty="0" smtClean="0"/>
              <a:t>Move to </a:t>
            </a:r>
          </a:p>
          <a:p>
            <a:pPr lvl="1"/>
            <a:r>
              <a:rPr lang="en-US" altLang="ja-JP" dirty="0" smtClean="0"/>
              <a:t>Approve the 11-14/0153r4 </a:t>
            </a:r>
          </a:p>
          <a:p>
            <a:pPr lvl="1"/>
            <a:r>
              <a:rPr lang="en-US" altLang="ja-JP" dirty="0" smtClean="0"/>
              <a:t>And instruct editor to apply the changes into the draft.</a:t>
            </a:r>
          </a:p>
          <a:p>
            <a:pPr lvl="1"/>
            <a:endParaRPr lang="en-US" altLang="ja-JP" dirty="0" smtClean="0"/>
          </a:p>
          <a:p>
            <a:pPr lvl="1"/>
            <a:r>
              <a:rPr lang="en-US" altLang="ja-JP" dirty="0" err="1" smtClean="0"/>
              <a:t>Moved:Jarkko</a:t>
            </a:r>
            <a:endParaRPr lang="en-US" altLang="ja-JP" dirty="0" smtClean="0"/>
          </a:p>
          <a:p>
            <a:pPr lvl="1"/>
            <a:r>
              <a:rPr lang="en-US" altLang="ja-JP" dirty="0" err="1" smtClean="0"/>
              <a:t>Seconded:Peter</a:t>
            </a:r>
            <a:endParaRPr lang="en-US" altLang="ja-JP" dirty="0" smtClean="0"/>
          </a:p>
          <a:p>
            <a:pPr lvl="1"/>
            <a:endParaRPr lang="en-US" altLang="ja-JP" dirty="0" smtClean="0"/>
          </a:p>
          <a:p>
            <a:pPr lvl="1"/>
            <a:r>
              <a:rPr lang="en-US" altLang="ja-JP" dirty="0" smtClean="0"/>
              <a:t>Yes		8</a:t>
            </a:r>
          </a:p>
          <a:p>
            <a:pPr lvl="1"/>
            <a:r>
              <a:rPr lang="en-US" altLang="ja-JP" dirty="0" smtClean="0"/>
              <a:t>No		0</a:t>
            </a:r>
          </a:p>
          <a:p>
            <a:pPr lvl="1"/>
            <a:r>
              <a:rPr lang="en-US" altLang="ja-JP" dirty="0" smtClean="0"/>
              <a:t>Abstain		1</a:t>
            </a:r>
          </a:p>
          <a:p>
            <a:r>
              <a:rPr lang="en-GB" dirty="0" smtClean="0">
                <a:solidFill>
                  <a:srgbClr val="FF0000"/>
                </a:solidFill>
              </a:rPr>
              <a:t>Passes</a:t>
            </a:r>
            <a:endParaRPr lang="en-US" altLang="ja-JP" dirty="0" smtClean="0"/>
          </a:p>
          <a:p>
            <a:pPr lvl="1"/>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58</a:t>
            </a:fld>
            <a:endParaRPr lang="en-US" altLang="ja-JP"/>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t>Motion #57</a:t>
            </a:r>
            <a:endParaRPr lang="ja-JP" altLang="en-US" dirty="0"/>
          </a:p>
        </p:txBody>
      </p:sp>
      <p:sp>
        <p:nvSpPr>
          <p:cNvPr id="3" name="コンテンツ プレースホルダ 2"/>
          <p:cNvSpPr>
            <a:spLocks noGrp="1"/>
          </p:cNvSpPr>
          <p:nvPr>
            <p:ph idx="1"/>
          </p:nvPr>
        </p:nvSpPr>
        <p:spPr>
          <a:xfrm>
            <a:off x="685800" y="1676400"/>
            <a:ext cx="7772400" cy="4724400"/>
          </a:xfrm>
        </p:spPr>
        <p:txBody>
          <a:bodyPr/>
          <a:lstStyle/>
          <a:p>
            <a:r>
              <a:rPr lang="en-US" altLang="ja-JP" dirty="0" smtClean="0"/>
              <a:t>Move to</a:t>
            </a:r>
          </a:p>
          <a:p>
            <a:pPr lvl="1"/>
            <a:r>
              <a:rPr lang="en-CA" altLang="zh-CN" dirty="0" smtClean="0"/>
              <a:t>Resolve the following CID :</a:t>
            </a:r>
            <a:r>
              <a:rPr lang="en-US" altLang="ja-JP" dirty="0" smtClean="0"/>
              <a:t>2222</a:t>
            </a:r>
          </a:p>
          <a:p>
            <a:pPr lvl="1"/>
            <a:r>
              <a:rPr lang="en-US" altLang="zh-CN" dirty="0" smtClean="0"/>
              <a:t>With the following resolution: Revised; accept contribution 11-14/0183r0.</a:t>
            </a:r>
          </a:p>
          <a:p>
            <a:r>
              <a:rPr lang="en-US" altLang="zh-CN" dirty="0" err="1" smtClean="0"/>
              <a:t>Moved:Rene</a:t>
            </a:r>
            <a:r>
              <a:rPr lang="en-US" altLang="zh-CN" dirty="0" smtClean="0"/>
              <a:t> </a:t>
            </a:r>
            <a:r>
              <a:rPr lang="en-US" altLang="zh-CN" dirty="0" err="1" smtClean="0"/>
              <a:t>Struik</a:t>
            </a:r>
            <a:endParaRPr lang="en-US" altLang="zh-CN" dirty="0" smtClean="0"/>
          </a:p>
          <a:p>
            <a:r>
              <a:rPr lang="en-US" altLang="zh-CN" dirty="0" smtClean="0"/>
              <a:t>Seconded: Rob</a:t>
            </a:r>
          </a:p>
          <a:p>
            <a:pPr lvl="1"/>
            <a:endParaRPr lang="en-US" altLang="zh-CN" dirty="0" smtClean="0"/>
          </a:p>
          <a:p>
            <a:r>
              <a:rPr lang="en-US" altLang="ja-JP" dirty="0" smtClean="0"/>
              <a:t>Yes: 10</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59</a:t>
            </a:fld>
            <a:endParaRPr lang="en-US" altLang="ja-JP"/>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accept the changes shown in 11-13-1204r0 as the resolution for CID3196. </a:t>
            </a:r>
          </a:p>
          <a:p>
            <a:pPr lvl="1"/>
            <a:r>
              <a:rPr lang="en-US" altLang="ja-JP" dirty="0" smtClean="0"/>
              <a:t>set resolution status to “Revised: accept the changes shown in 11-13-1204r0 “</a:t>
            </a:r>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Lei Wong</a:t>
            </a:r>
            <a:endParaRPr lang="en-GB" dirty="0" smtClean="0"/>
          </a:p>
          <a:p>
            <a:endParaRPr lang="ja-JP" altLang="en-US" dirty="0" smtClean="0"/>
          </a:p>
          <a:p>
            <a:r>
              <a:rPr lang="en-GB" dirty="0" smtClean="0"/>
              <a:t>Yes: ___10_____;  </a:t>
            </a:r>
          </a:p>
          <a:p>
            <a:r>
              <a:rPr lang="en-GB" dirty="0" smtClean="0"/>
              <a:t>No: _____0___;  </a:t>
            </a:r>
          </a:p>
          <a:p>
            <a:r>
              <a:rPr lang="en-GB" dirty="0" smtClean="0"/>
              <a:t>Abstain:__3__________</a:t>
            </a:r>
          </a:p>
          <a:p>
            <a:r>
              <a:rPr lang="ja-JP" altLang="en-US" dirty="0" smtClean="0"/>
              <a:t> </a:t>
            </a:r>
            <a:r>
              <a:rPr lang="en-US" altLang="ja-JP" dirty="0" smtClean="0"/>
              <a:t>Passes</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a:t>
            </a:fld>
            <a:endParaRPr lang="en-US" altLang="ja-JP"/>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85800"/>
          </a:xfrm>
        </p:spPr>
        <p:txBody>
          <a:bodyPr/>
          <a:lstStyle/>
          <a:p>
            <a:r>
              <a:rPr lang="en-US" altLang="ja-JP" dirty="0" smtClean="0"/>
              <a:t>Motion #58</a:t>
            </a:r>
            <a:endParaRPr lang="ja-JP" altLang="en-US" dirty="0"/>
          </a:p>
        </p:txBody>
      </p:sp>
      <p:sp>
        <p:nvSpPr>
          <p:cNvPr id="3" name="コンテンツ プレースホルダ 2"/>
          <p:cNvSpPr>
            <a:spLocks noGrp="1"/>
          </p:cNvSpPr>
          <p:nvPr>
            <p:ph idx="1"/>
          </p:nvPr>
        </p:nvSpPr>
        <p:spPr>
          <a:xfrm>
            <a:off x="685800" y="1524000"/>
            <a:ext cx="7772400" cy="4572000"/>
          </a:xfrm>
        </p:spPr>
        <p:txBody>
          <a:bodyPr>
            <a:normAutofit fontScale="92500" lnSpcReduction="20000"/>
          </a:bodyPr>
          <a:lstStyle/>
          <a:p>
            <a:r>
              <a:rPr lang="en-US" altLang="ja-JP" dirty="0" smtClean="0"/>
              <a:t>Move to :</a:t>
            </a:r>
          </a:p>
          <a:p>
            <a:pPr lvl="1"/>
            <a:r>
              <a:rPr lang="en-CA" altLang="zh-CN" dirty="0" smtClean="0"/>
              <a:t>Resolve the following CIDs :2493, 2204, 2194, 3086, 3259, 2805, 2896, 2897, 2199, 3088, 3086, 2195, 3153, 3192, 2495, 2198, 2497, 2877, 2876, 3003, 3155, 3194, 3089, 2995, 2201, 2997,  2996, 2202, 3154, 3193, 3002, 2205, 2197, 3245, 3087, 3243, 2991, 2986, 2987, 3001</a:t>
            </a:r>
            <a:endParaRPr lang="zh-CN" altLang="zh-CN" dirty="0" smtClean="0"/>
          </a:p>
          <a:p>
            <a:pPr lvl="1"/>
            <a:r>
              <a:rPr lang="en-US" altLang="zh-CN" dirty="0" smtClean="0"/>
              <a:t> With the following resolution: Revise; incorporate the changes in 11-13-1332r9.</a:t>
            </a:r>
          </a:p>
          <a:p>
            <a:r>
              <a:rPr lang="en-US" altLang="zh-CN" dirty="0" err="1" smtClean="0"/>
              <a:t>Moved:Rob</a:t>
            </a:r>
            <a:r>
              <a:rPr lang="en-US" altLang="zh-CN" dirty="0" smtClean="0"/>
              <a:t> Sun</a:t>
            </a:r>
          </a:p>
          <a:p>
            <a:r>
              <a:rPr lang="en-US" altLang="zh-CN" dirty="0" err="1" smtClean="0"/>
              <a:t>Seconded:Peter</a:t>
            </a:r>
            <a:r>
              <a:rPr lang="en-US" altLang="zh-CN" dirty="0" smtClean="0"/>
              <a:t> Yee</a:t>
            </a:r>
          </a:p>
          <a:p>
            <a:pPr>
              <a:buNone/>
            </a:pPr>
            <a:endParaRPr lang="en-US" altLang="zh-CN" dirty="0" smtClean="0"/>
          </a:p>
          <a:p>
            <a:r>
              <a:rPr lang="en-US" altLang="zh-CN" dirty="0" smtClean="0"/>
              <a:t>Yes 4</a:t>
            </a:r>
          </a:p>
          <a:p>
            <a:r>
              <a:rPr lang="en-US" altLang="zh-CN" dirty="0" smtClean="0"/>
              <a:t>No 3</a:t>
            </a:r>
          </a:p>
          <a:p>
            <a:r>
              <a:rPr lang="en-US" altLang="zh-CN" dirty="0" smtClean="0"/>
              <a:t>Abstain 4</a:t>
            </a:r>
          </a:p>
          <a:p>
            <a:r>
              <a:rPr lang="en-US" altLang="zh-CN" dirty="0" smtClean="0">
                <a:solidFill>
                  <a:srgbClr val="FF0000"/>
                </a:solidFill>
              </a:rPr>
              <a:t>Fail</a:t>
            </a:r>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60</a:t>
            </a:fld>
            <a:endParaRPr lang="en-US" altLang="ja-JP"/>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#59</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11-14-0341r4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Dan Harkins</a:t>
            </a:r>
          </a:p>
          <a:p>
            <a:r>
              <a:rPr lang="en-US" altLang="ja-JP" dirty="0" smtClean="0"/>
              <a:t>Seconded: George </a:t>
            </a:r>
            <a:r>
              <a:rPr lang="en-US" altLang="ja-JP" dirty="0" err="1" smtClean="0"/>
              <a:t>Cherian</a:t>
            </a:r>
            <a:endParaRPr lang="en-US" altLang="ja-JP" dirty="0" smtClean="0"/>
          </a:p>
          <a:p>
            <a:r>
              <a:rPr lang="en-US" altLang="ja-JP" dirty="0" smtClean="0"/>
              <a:t>Yes 	5</a:t>
            </a:r>
          </a:p>
          <a:p>
            <a:r>
              <a:rPr lang="en-US" altLang="ja-JP" dirty="0" smtClean="0"/>
              <a:t>No	4</a:t>
            </a:r>
          </a:p>
          <a:p>
            <a:r>
              <a:rPr lang="en-US" altLang="ja-JP" dirty="0" smtClean="0"/>
              <a:t>Abstain 3</a:t>
            </a:r>
          </a:p>
          <a:p>
            <a:r>
              <a:rPr lang="en-US" altLang="ja-JP" dirty="0" smtClean="0"/>
              <a:t>Fail</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61</a:t>
            </a:fld>
            <a:endParaRPr lang="en-US" altLang="ja-JP"/>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60</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11-14-0341r5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Dan Harkins</a:t>
            </a:r>
          </a:p>
          <a:p>
            <a:r>
              <a:rPr lang="en-US" altLang="ja-JP" dirty="0" smtClean="0"/>
              <a:t>Seconded: </a:t>
            </a:r>
            <a:r>
              <a:rPr lang="en-US" altLang="ja-JP" dirty="0" err="1" smtClean="0"/>
              <a:t>PingFang</a:t>
            </a:r>
            <a:endParaRPr lang="en-US" altLang="ja-JP" dirty="0" smtClean="0"/>
          </a:p>
          <a:p>
            <a:r>
              <a:rPr lang="en-US" altLang="ja-JP" dirty="0" smtClean="0"/>
              <a:t>Yes 	12</a:t>
            </a:r>
          </a:p>
          <a:p>
            <a:r>
              <a:rPr lang="en-US" altLang="ja-JP" dirty="0" smtClean="0"/>
              <a:t>No	0</a:t>
            </a:r>
          </a:p>
          <a:p>
            <a:r>
              <a:rPr lang="en-US" altLang="ja-JP" dirty="0" smtClean="0"/>
              <a:t>Abstain 2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62</a:t>
            </a:fld>
            <a:endParaRPr lang="en-US" altLang="ja-JP"/>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61</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11-14-0413r0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Hitoshi Morioka	</a:t>
            </a:r>
          </a:p>
          <a:p>
            <a:r>
              <a:rPr lang="en-US" altLang="ja-JP" dirty="0" smtClean="0"/>
              <a:t>Seconded: Lee Armstrong</a:t>
            </a:r>
          </a:p>
          <a:p>
            <a:r>
              <a:rPr lang="en-US" altLang="ja-JP" dirty="0" smtClean="0"/>
              <a:t>Yes 	8</a:t>
            </a:r>
          </a:p>
          <a:p>
            <a:r>
              <a:rPr lang="en-US" altLang="ja-JP" dirty="0" smtClean="0"/>
              <a:t>No	0</a:t>
            </a:r>
          </a:p>
          <a:p>
            <a:r>
              <a:rPr lang="en-US" altLang="ja-JP" dirty="0" smtClean="0"/>
              <a:t>Abstain  3</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63</a:t>
            </a:fld>
            <a:endParaRPr lang="en-US" altLang="ja-JP"/>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62</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11-14-0378r1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Lee Armstrong</a:t>
            </a:r>
          </a:p>
          <a:p>
            <a:r>
              <a:rPr lang="en-US" altLang="ja-JP" dirty="0" smtClean="0"/>
              <a:t>Yes  9</a:t>
            </a:r>
          </a:p>
          <a:p>
            <a:r>
              <a:rPr lang="en-US" altLang="ja-JP" dirty="0" smtClean="0"/>
              <a:t>No	0</a:t>
            </a:r>
          </a:p>
          <a:p>
            <a:r>
              <a:rPr lang="en-US" altLang="ja-JP" dirty="0" smtClean="0"/>
              <a:t>Abstain 2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64</a:t>
            </a:fld>
            <a:endParaRPr lang="en-US" altLang="ja-JP"/>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63</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11-14-0423r2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Rene </a:t>
            </a:r>
            <a:r>
              <a:rPr lang="en-US" altLang="ja-JP" dirty="0" err="1" smtClean="0"/>
              <a:t>Struik</a:t>
            </a:r>
            <a:endParaRPr lang="en-US" altLang="ja-JP" dirty="0" smtClean="0"/>
          </a:p>
          <a:p>
            <a:r>
              <a:rPr lang="en-US" altLang="ja-JP" dirty="0" smtClean="0"/>
              <a:t>Yes  8</a:t>
            </a:r>
          </a:p>
          <a:p>
            <a:r>
              <a:rPr lang="en-US" altLang="ja-JP" dirty="0" smtClean="0"/>
              <a:t>No	0</a:t>
            </a:r>
          </a:p>
          <a:p>
            <a:r>
              <a:rPr lang="en-US" altLang="ja-JP" dirty="0" smtClean="0"/>
              <a:t>Abstain 1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65</a:t>
            </a:fld>
            <a:endParaRPr lang="en-US" altLang="ja-JP"/>
          </a:p>
        </p:txBody>
      </p:sp>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#64</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2014-03-Beijing-01-tab of 11-13/1076r32</a:t>
            </a:r>
          </a:p>
          <a:p>
            <a:pPr lvl="1"/>
            <a:endParaRPr lang="en-US" altLang="ja-JP" dirty="0" smtClean="0"/>
          </a:p>
          <a:p>
            <a:r>
              <a:rPr lang="en-US" altLang="ja-JP" dirty="0" smtClean="0"/>
              <a:t>Moved: Rene </a:t>
            </a:r>
            <a:r>
              <a:rPr lang="en-US" altLang="ja-JP" dirty="0" err="1" smtClean="0"/>
              <a:t>Struik</a:t>
            </a:r>
            <a:endParaRPr lang="en-US" altLang="ja-JP" dirty="0" smtClean="0"/>
          </a:p>
          <a:p>
            <a:r>
              <a:rPr lang="en-US" altLang="ja-JP" dirty="0" smtClean="0"/>
              <a:t>Seconded: Lee Armstrong</a:t>
            </a:r>
            <a:endParaRPr lang="ja-JP" altLang="en-US" dirty="0" smtClean="0"/>
          </a:p>
          <a:p>
            <a:r>
              <a:rPr lang="en-GB" dirty="0" smtClean="0"/>
              <a:t>Yes: _7__;  </a:t>
            </a:r>
          </a:p>
          <a:p>
            <a:r>
              <a:rPr lang="en-GB" dirty="0" smtClean="0"/>
              <a:t>No: __0__; </a:t>
            </a:r>
          </a:p>
          <a:p>
            <a:r>
              <a:rPr lang="en-GB" dirty="0" smtClean="0"/>
              <a:t>Abstain:__2____;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66</a:t>
            </a:fld>
            <a:endParaRPr lang="en-US" altLang="ja-JP"/>
          </a:p>
        </p:txBody>
      </p:sp>
    </p:spTree>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#65</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2014-03-Beijing-02-tab of 11-13/1076r32</a:t>
            </a:r>
          </a:p>
          <a:p>
            <a:pPr lvl="1"/>
            <a:endParaRPr lang="en-US" altLang="ja-JP" dirty="0" smtClean="0"/>
          </a:p>
          <a:p>
            <a:r>
              <a:rPr lang="en-US" altLang="ja-JP" dirty="0" smtClean="0"/>
              <a:t>Moved: Lee</a:t>
            </a:r>
            <a:r>
              <a:rPr lang="ja-JP" altLang="en-US" dirty="0" smtClean="0"/>
              <a:t>　</a:t>
            </a:r>
            <a:r>
              <a:rPr lang="en-US" altLang="ja-JP" dirty="0" smtClean="0"/>
              <a:t>Armstrong</a:t>
            </a:r>
          </a:p>
          <a:p>
            <a:r>
              <a:rPr lang="en-US" altLang="ja-JP" dirty="0" smtClean="0"/>
              <a:t>Seconded: Stephen McCann</a:t>
            </a:r>
            <a:endParaRPr lang="ja-JP" altLang="en-US" dirty="0" smtClean="0"/>
          </a:p>
          <a:p>
            <a:r>
              <a:rPr lang="en-GB" dirty="0" smtClean="0"/>
              <a:t>Yes: _7__;  </a:t>
            </a:r>
          </a:p>
          <a:p>
            <a:r>
              <a:rPr lang="en-GB" dirty="0" smtClean="0"/>
              <a:t>No: _0___; </a:t>
            </a:r>
          </a:p>
          <a:p>
            <a:r>
              <a:rPr lang="en-GB" dirty="0" smtClean="0"/>
              <a:t>Abstain:__3____;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67</a:t>
            </a:fld>
            <a:endParaRPr lang="en-US" altLang="ja-JP"/>
          </a:p>
        </p:txBody>
      </p:sp>
    </p:spTree>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66</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11-14-0427r2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Hitoshi Motion</a:t>
            </a:r>
          </a:p>
          <a:p>
            <a:r>
              <a:rPr lang="en-US" altLang="ja-JP" dirty="0" smtClean="0"/>
              <a:t>Yes  8</a:t>
            </a:r>
          </a:p>
          <a:p>
            <a:r>
              <a:rPr lang="en-US" altLang="ja-JP" dirty="0" smtClean="0"/>
              <a:t>No	0</a:t>
            </a:r>
          </a:p>
          <a:p>
            <a:r>
              <a:rPr lang="en-US" altLang="ja-JP" dirty="0" smtClean="0"/>
              <a:t>Abstain 0</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68</a:t>
            </a:fld>
            <a:endParaRPr lang="en-US" altLang="ja-JP"/>
          </a:p>
        </p:txBody>
      </p:sp>
    </p:spTree>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67</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2014-03-Beijing-03-tab of 11-13/1076r33</a:t>
            </a:r>
          </a:p>
          <a:p>
            <a:endParaRPr lang="en-US" altLang="ja-JP" dirty="0" smtClean="0"/>
          </a:p>
          <a:p>
            <a:r>
              <a:rPr lang="en-US" altLang="ja-JP" dirty="0" err="1" smtClean="0"/>
              <a:t>Moved:Lee</a:t>
            </a:r>
            <a:r>
              <a:rPr lang="en-US" altLang="ja-JP" dirty="0" smtClean="0"/>
              <a:t> Armstrong</a:t>
            </a:r>
          </a:p>
          <a:p>
            <a:r>
              <a:rPr lang="en-US" altLang="ja-JP" dirty="0" smtClean="0"/>
              <a:t>Seconded:  Stephen</a:t>
            </a:r>
            <a:r>
              <a:rPr lang="ja-JP" altLang="en-US" dirty="0" smtClean="0"/>
              <a:t>　</a:t>
            </a:r>
            <a:r>
              <a:rPr lang="en-US" altLang="ja-JP" dirty="0" smtClean="0"/>
              <a:t>McCann</a:t>
            </a:r>
          </a:p>
          <a:p>
            <a:r>
              <a:rPr lang="en-US" altLang="ja-JP" dirty="0" smtClean="0"/>
              <a:t>Yes  5</a:t>
            </a:r>
          </a:p>
          <a:p>
            <a:r>
              <a:rPr lang="en-US" altLang="ja-JP" dirty="0" smtClean="0"/>
              <a:t>No	 0</a:t>
            </a:r>
          </a:p>
          <a:p>
            <a:r>
              <a:rPr lang="en-US" altLang="ja-JP" dirty="0" smtClean="0"/>
              <a:t>Abstain 1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69</a:t>
            </a:fld>
            <a:endParaRPr lang="en-US" altLang="ja-JP"/>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accept the changes shown in option 2 change text of  11-13-1208r0 as the resolution for CID3352 and 3374. </a:t>
            </a:r>
          </a:p>
          <a:p>
            <a:pPr lvl="1"/>
            <a:r>
              <a:rPr lang="en-US" altLang="ja-JP" dirty="0" smtClean="0"/>
              <a:t>set resolution status to “Revised: accept the changes shown in option 2 change text  of  11-13-1208r0 “</a:t>
            </a:r>
          </a:p>
          <a:p>
            <a:r>
              <a:rPr lang="en-US" altLang="ja-JP" dirty="0" smtClean="0"/>
              <a:t>Moved:  Ping</a:t>
            </a:r>
          </a:p>
          <a:p>
            <a:r>
              <a:rPr lang="en-US" altLang="ja-JP" dirty="0" smtClean="0"/>
              <a:t>Seconded: Lei </a:t>
            </a:r>
            <a:endParaRPr lang="en-GB" dirty="0" smtClean="0"/>
          </a:p>
          <a:p>
            <a:endParaRPr lang="ja-JP" altLang="en-US" dirty="0" smtClean="0"/>
          </a:p>
          <a:p>
            <a:r>
              <a:rPr lang="en-GB" dirty="0" smtClean="0"/>
              <a:t>Yes: __6_____;  </a:t>
            </a:r>
          </a:p>
          <a:p>
            <a:r>
              <a:rPr lang="en-GB" dirty="0" smtClean="0"/>
              <a:t>No: ___0____;  </a:t>
            </a:r>
          </a:p>
          <a:p>
            <a:r>
              <a:rPr lang="en-GB" dirty="0" smtClean="0"/>
              <a:t>Abstain:___2_________</a:t>
            </a:r>
          </a:p>
          <a:p>
            <a:r>
              <a:rPr lang="ja-JP" altLang="en-US" dirty="0" smtClean="0"/>
              <a:t> </a:t>
            </a:r>
            <a:r>
              <a:rPr lang="en-US" altLang="ja-JP" dirty="0" smtClean="0"/>
              <a:t>Passes</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a:t>
            </a:fld>
            <a:endParaRPr lang="en-US" altLang="ja-JP"/>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68</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2014-05-Koa-01-tab of 11-14/0565r5</a:t>
            </a:r>
          </a:p>
          <a:p>
            <a:endParaRPr lang="en-US" altLang="ja-JP" dirty="0" smtClean="0"/>
          </a:p>
          <a:p>
            <a:r>
              <a:rPr lang="en-US" altLang="ja-JP" dirty="0" smtClean="0"/>
              <a:t>Moved:</a:t>
            </a:r>
            <a:r>
              <a:rPr lang="ja-JP" altLang="en-US" dirty="0" smtClean="0"/>
              <a:t>	</a:t>
            </a:r>
            <a:r>
              <a:rPr lang="en-US" altLang="ja-JP" dirty="0" smtClean="0"/>
              <a:t>Stuart	Kerry	</a:t>
            </a:r>
          </a:p>
          <a:p>
            <a:r>
              <a:rPr lang="en-US" altLang="ja-JP" dirty="0" smtClean="0"/>
              <a:t>Seconded:  Lee Armstrong</a:t>
            </a:r>
          </a:p>
          <a:p>
            <a:pPr lvl="1"/>
            <a:r>
              <a:rPr lang="en-US" altLang="ja-JP" dirty="0" smtClean="0"/>
              <a:t>Yes  		6</a:t>
            </a:r>
          </a:p>
          <a:p>
            <a:pPr lvl="1"/>
            <a:r>
              <a:rPr lang="en-US" altLang="ja-JP" dirty="0" smtClean="0"/>
              <a:t>No	 	0</a:t>
            </a:r>
          </a:p>
          <a:p>
            <a:pPr lvl="1"/>
            <a:r>
              <a:rPr lang="en-US" altLang="ja-JP" dirty="0" smtClean="0"/>
              <a:t>Abstain 		0</a:t>
            </a:r>
          </a:p>
          <a:p>
            <a:pPr lvl="2"/>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70</a:t>
            </a:fld>
            <a:endParaRPr lang="en-US" altLang="ja-JP"/>
          </a:p>
        </p:txBody>
      </p:sp>
    </p:spTree>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show in 2014-05-Koa-02-tab of 11-14/0565r7</a:t>
            </a:r>
          </a:p>
          <a:p>
            <a:pPr lvl="1"/>
            <a:r>
              <a:rPr lang="en-US" altLang="ja-JP" dirty="0" smtClean="0"/>
              <a:t>and instruct the editor to incorporate the changes shown in 11-14/0672r0 into the draft.</a:t>
            </a:r>
          </a:p>
          <a:p>
            <a:r>
              <a:rPr lang="en-US" altLang="ja-JP" dirty="0" smtClean="0"/>
              <a:t>Moved	Dan Harkins</a:t>
            </a:r>
          </a:p>
          <a:p>
            <a:r>
              <a:rPr lang="en-US" altLang="ja-JP" dirty="0" smtClean="0"/>
              <a:t>Seconded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Result	Yes:8	No:0	Abstain:2</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71</a:t>
            </a:fld>
            <a:endParaRPr lang="en-US" altLang="ja-JP"/>
          </a:p>
        </p:txBody>
      </p:sp>
    </p:spTree>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#70</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2014-05-Koa-03-tab of 11-14/0565r7</a:t>
            </a:r>
          </a:p>
          <a:p>
            <a:endParaRPr lang="en-US" altLang="ja-JP" dirty="0" smtClean="0"/>
          </a:p>
          <a:p>
            <a:r>
              <a:rPr lang="en-US" altLang="ja-JP" dirty="0" smtClean="0"/>
              <a:t>Moved:</a:t>
            </a:r>
            <a:r>
              <a:rPr lang="ja-JP" altLang="en-US" dirty="0" smtClean="0"/>
              <a:t>	</a:t>
            </a:r>
            <a:r>
              <a:rPr lang="en-US" altLang="ja-JP" dirty="0" smtClean="0"/>
              <a:t>Lee Armstrong</a:t>
            </a:r>
          </a:p>
          <a:p>
            <a:r>
              <a:rPr lang="en-US" altLang="ja-JP" dirty="0" smtClean="0"/>
              <a:t>Seconded:  </a:t>
            </a:r>
            <a:r>
              <a:rPr lang="en-US" altLang="ja-JP" dirty="0" err="1" smtClean="0"/>
              <a:t>Santosh</a:t>
            </a:r>
            <a:r>
              <a:rPr lang="en-US" altLang="ja-JP" dirty="0" smtClean="0"/>
              <a:t> </a:t>
            </a:r>
            <a:r>
              <a:rPr lang="en-US" altLang="ja-JP" dirty="0" err="1" smtClean="0"/>
              <a:t>Pandey</a:t>
            </a:r>
            <a:endParaRPr lang="en-US" altLang="ja-JP" dirty="0" smtClean="0"/>
          </a:p>
          <a:p>
            <a:pPr lvl="1"/>
            <a:r>
              <a:rPr lang="en-US" altLang="ja-JP" dirty="0" smtClean="0"/>
              <a:t>Yes  	6		 </a:t>
            </a:r>
          </a:p>
          <a:p>
            <a:pPr lvl="1"/>
            <a:r>
              <a:rPr lang="en-US" altLang="ja-JP" dirty="0" smtClean="0"/>
              <a:t>No	 0	</a:t>
            </a:r>
          </a:p>
          <a:p>
            <a:pPr lvl="1"/>
            <a:r>
              <a:rPr lang="en-US" altLang="ja-JP" dirty="0" smtClean="0"/>
              <a:t>Abstain 	2	</a:t>
            </a:r>
          </a:p>
          <a:p>
            <a:pPr lvl="2"/>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72</a:t>
            </a:fld>
            <a:endParaRPr lang="en-US" altLang="ja-JP"/>
          </a:p>
        </p:txBody>
      </p:sp>
    </p:spTree>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#71</a:t>
            </a:r>
            <a:endParaRPr lang="ja-JP" altLang="en-US" dirty="0"/>
          </a:p>
        </p:txBody>
      </p:sp>
      <p:sp>
        <p:nvSpPr>
          <p:cNvPr id="3" name="コンテンツ プレースホルダ 2"/>
          <p:cNvSpPr>
            <a:spLocks noGrp="1"/>
          </p:cNvSpPr>
          <p:nvPr>
            <p:ph idx="1"/>
          </p:nvPr>
        </p:nvSpPr>
        <p:spPr>
          <a:xfrm>
            <a:off x="685800" y="1371600"/>
            <a:ext cx="7772400" cy="4114800"/>
          </a:xfrm>
        </p:spPr>
        <p:txBody>
          <a:bodyPr>
            <a:normAutofit fontScale="70000" lnSpcReduction="20000"/>
          </a:bodyPr>
          <a:lstStyle/>
          <a:p>
            <a:r>
              <a:rPr lang="en-US" altLang="ja-JP" dirty="0" smtClean="0"/>
              <a:t>Motion</a:t>
            </a:r>
          </a:p>
          <a:p>
            <a:pPr lvl="1"/>
            <a:r>
              <a:rPr lang="en-US" altLang="ja-JP" dirty="0" smtClean="0"/>
              <a:t>approve the comment resolutions as show in the 2014-05-Koa-04-tab of 11-14/0565r7 excluding the CID4806 and CID4736</a:t>
            </a:r>
          </a:p>
          <a:p>
            <a:pPr lvl="1"/>
            <a:endParaRPr lang="en-US" altLang="ja-JP" dirty="0" smtClean="0"/>
          </a:p>
          <a:p>
            <a:endParaRPr lang="en-US" altLang="ja-JP" dirty="0" smtClean="0"/>
          </a:p>
          <a:p>
            <a:r>
              <a:rPr lang="en-US" altLang="ja-JP" dirty="0" smtClean="0"/>
              <a:t>Moved:</a:t>
            </a:r>
            <a:r>
              <a:rPr lang="ja-JP" altLang="en-US" dirty="0" smtClean="0"/>
              <a:t>	</a:t>
            </a:r>
            <a:r>
              <a:rPr lang="en-US" altLang="ja-JP" dirty="0" smtClean="0"/>
              <a:t> Lee Armstrong	</a:t>
            </a:r>
          </a:p>
          <a:p>
            <a:r>
              <a:rPr lang="en-US" altLang="ja-JP" dirty="0" smtClean="0"/>
              <a:t>Seconded: 	Ping Fang</a:t>
            </a:r>
          </a:p>
          <a:p>
            <a:pPr lvl="1"/>
            <a:r>
              <a:rPr lang="en-US" altLang="ja-JP" dirty="0" smtClean="0"/>
              <a:t>Yes  	9	</a:t>
            </a:r>
          </a:p>
          <a:p>
            <a:pPr lvl="1"/>
            <a:r>
              <a:rPr lang="en-US" altLang="ja-JP" dirty="0" smtClean="0"/>
              <a:t>No	 0	</a:t>
            </a:r>
          </a:p>
          <a:p>
            <a:pPr lvl="1"/>
            <a:r>
              <a:rPr lang="en-US" altLang="ja-JP" dirty="0" smtClean="0"/>
              <a:t>Abstain 	2</a:t>
            </a:r>
          </a:p>
          <a:p>
            <a:pPr lvl="1">
              <a:buNone/>
            </a:pPr>
            <a:r>
              <a:rPr lang="en-US" altLang="ja-JP" dirty="0" smtClean="0"/>
              <a:t>	</a:t>
            </a:r>
          </a:p>
          <a:p>
            <a:r>
              <a:rPr lang="en-US" altLang="ja-JP" dirty="0" smtClean="0"/>
              <a:t>2</a:t>
            </a:r>
            <a:r>
              <a:rPr lang="en-US" altLang="ja-JP" baseline="30000" dirty="0" smtClean="0"/>
              <a:t>nd</a:t>
            </a:r>
            <a:r>
              <a:rPr lang="en-US" altLang="ja-JP" dirty="0" smtClean="0"/>
              <a:t> motion </a:t>
            </a:r>
          </a:p>
          <a:p>
            <a:pPr lvl="1"/>
            <a:r>
              <a:rPr lang="en-US" altLang="ja-JP" dirty="0" smtClean="0"/>
              <a:t>move to amend the motion text as “approve the comment resolutions as show in the 2014-05-Koa-04-tab of 11-14/0565r7 </a:t>
            </a:r>
            <a:r>
              <a:rPr lang="en-US" altLang="ja-JP" dirty="0" smtClean="0">
                <a:solidFill>
                  <a:srgbClr val="FF0000"/>
                </a:solidFill>
              </a:rPr>
              <a:t>excluding the CID4806 and CID4736</a:t>
            </a:r>
            <a:r>
              <a:rPr lang="en-US" altLang="ja-JP" dirty="0" smtClean="0"/>
              <a:t>”</a:t>
            </a:r>
          </a:p>
          <a:p>
            <a:pPr lvl="1"/>
            <a:r>
              <a:rPr lang="en-US" altLang="ja-JP" dirty="0" smtClean="0"/>
              <a:t>Moved: Mark Rison</a:t>
            </a:r>
          </a:p>
          <a:p>
            <a:pPr lvl="1"/>
            <a:r>
              <a:rPr lang="en-US" altLang="ja-JP" dirty="0" smtClean="0"/>
              <a:t>Seconded: Ping Fang</a:t>
            </a:r>
          </a:p>
          <a:p>
            <a:pPr lvl="1"/>
            <a:r>
              <a:rPr lang="en-US" altLang="ja-JP" dirty="0" smtClean="0"/>
              <a:t>Yes 6 No 1 Abstain 3</a:t>
            </a:r>
          </a:p>
          <a:p>
            <a:pPr lvl="2">
              <a:buNone/>
            </a:pP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73</a:t>
            </a:fld>
            <a:endParaRPr lang="en-US" altLang="ja-JP"/>
          </a:p>
        </p:txBody>
      </p:sp>
    </p:spTree>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#72</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 approve the following resolution for CID4806</a:t>
            </a:r>
          </a:p>
          <a:p>
            <a:pPr marL="685800" lvl="2" indent="-342900"/>
            <a:r>
              <a:rPr lang="en-US" altLang="ja-JP" dirty="0" smtClean="0"/>
              <a:t>REVISED</a:t>
            </a:r>
          </a:p>
          <a:p>
            <a:pPr marL="685800" lvl="2" indent="-342900"/>
            <a:r>
              <a:rPr lang="en-US" altLang="ja-JP" dirty="0" smtClean="0"/>
              <a:t>Found and fixed some, but could not find others, such as those on page 112. </a:t>
            </a:r>
            <a:r>
              <a:rPr lang="en-US" altLang="ja-JP" dirty="0" err="1" smtClean="0"/>
              <a:t>Therefor</a:t>
            </a:r>
            <a:r>
              <a:rPr lang="en-US" altLang="ja-JP" dirty="0" smtClean="0"/>
              <a:t> this may or may not have satisfied the comment.  The list provided by the commenter (i.e.: The "Frames" in question are at 93.1, 93.29, 93.32, 93.37, 95.53, 96.16, 96.18, 96.20, 96.42, 96.43, 117.36) was checked by the Editor.</a:t>
            </a:r>
          </a:p>
          <a:p>
            <a:pPr marL="685800" lvl="2" indent="-342900"/>
            <a:endParaRPr lang="en-US" altLang="ja-JP" dirty="0" smtClean="0"/>
          </a:p>
          <a:p>
            <a:pPr marL="685800" lvl="2" indent="-342900"/>
            <a:r>
              <a:rPr lang="en-US" altLang="ja-JP" dirty="0" smtClean="0"/>
              <a:t>Moved: 	Mark Rison</a:t>
            </a:r>
          </a:p>
          <a:p>
            <a:pPr marL="685800" lvl="2" indent="-342900"/>
            <a:r>
              <a:rPr lang="en-US" altLang="ja-JP" dirty="0" smtClean="0"/>
              <a:t>Seconded:	Ping Fang</a:t>
            </a:r>
          </a:p>
          <a:p>
            <a:pPr marL="685800" lvl="2" indent="-342900"/>
            <a:r>
              <a:rPr lang="en-US" altLang="ja-JP" dirty="0" smtClean="0"/>
              <a:t>Result</a:t>
            </a:r>
          </a:p>
          <a:p>
            <a:pPr marL="1028700" lvl="3" indent="-342900"/>
            <a:r>
              <a:rPr lang="en-US" altLang="ja-JP" dirty="0" smtClean="0"/>
              <a:t>Yes	7</a:t>
            </a:r>
          </a:p>
          <a:p>
            <a:pPr marL="1028700" lvl="3" indent="-342900"/>
            <a:r>
              <a:rPr lang="en-US" altLang="ja-JP" dirty="0" smtClean="0"/>
              <a:t>No	0</a:t>
            </a:r>
          </a:p>
          <a:p>
            <a:pPr marL="1028700" lvl="3" indent="-342900"/>
            <a:r>
              <a:rPr lang="en-US" altLang="ja-JP" dirty="0" smtClean="0"/>
              <a:t>Abstain	2</a:t>
            </a:r>
          </a:p>
          <a:p>
            <a:pPr marL="685800" lvl="2" indent="-342900"/>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74</a:t>
            </a:fld>
            <a:endParaRPr lang="en-US" altLang="ja-JP"/>
          </a:p>
        </p:txBody>
      </p:sp>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#73</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 approve the following resolution for CID4736</a:t>
            </a:r>
          </a:p>
          <a:p>
            <a:pPr marL="685800" lvl="2" indent="-342900"/>
            <a:r>
              <a:rPr lang="en-US" altLang="ja-JP" dirty="0" smtClean="0"/>
              <a:t>REVISED</a:t>
            </a:r>
          </a:p>
          <a:p>
            <a:pPr marL="685800" lvl="2" indent="-342900"/>
            <a:r>
              <a:rPr lang="en-US" altLang="ja-JP" dirty="0" smtClean="0"/>
              <a:t>Have replaced the reference to the figure with an active cross reference which automatically fixes the mentioned error.</a:t>
            </a:r>
          </a:p>
          <a:p>
            <a:pPr marL="342900" lvl="1" indent="-342900">
              <a:buFontTx/>
              <a:buChar char="•"/>
            </a:pPr>
            <a:endParaRPr lang="en-US" altLang="ja-JP" dirty="0" smtClean="0"/>
          </a:p>
          <a:p>
            <a:pPr marL="685800" lvl="2" indent="-342900"/>
            <a:endParaRPr lang="en-US" altLang="ja-JP" dirty="0" smtClean="0"/>
          </a:p>
          <a:p>
            <a:pPr marL="685800" lvl="2" indent="-342900"/>
            <a:r>
              <a:rPr lang="en-US" altLang="ja-JP" dirty="0" smtClean="0"/>
              <a:t>Moved: 	Mark Rison</a:t>
            </a:r>
          </a:p>
          <a:p>
            <a:pPr marL="685800" lvl="2" indent="-342900"/>
            <a:r>
              <a:rPr lang="en-US" altLang="ja-JP" dirty="0" smtClean="0"/>
              <a:t>Seconded:	Lee Armstrong</a:t>
            </a:r>
          </a:p>
          <a:p>
            <a:pPr marL="685800" lvl="2" indent="-342900"/>
            <a:r>
              <a:rPr lang="en-US" altLang="ja-JP" dirty="0" smtClean="0"/>
              <a:t>Result</a:t>
            </a:r>
          </a:p>
          <a:p>
            <a:pPr marL="1028700" lvl="3" indent="-342900"/>
            <a:r>
              <a:rPr lang="en-US" altLang="ja-JP" dirty="0" smtClean="0"/>
              <a:t>Yes		9</a:t>
            </a:r>
          </a:p>
          <a:p>
            <a:pPr marL="1028700" lvl="3" indent="-342900"/>
            <a:r>
              <a:rPr lang="en-US" altLang="ja-JP" dirty="0" smtClean="0"/>
              <a:t>No		0</a:t>
            </a:r>
          </a:p>
          <a:p>
            <a:pPr marL="1028700" lvl="3" indent="-342900"/>
            <a:r>
              <a:rPr lang="en-US" altLang="ja-JP" dirty="0" smtClean="0"/>
              <a:t>Abstain		2</a:t>
            </a:r>
          </a:p>
          <a:p>
            <a:pPr marL="685800" lvl="2" indent="-342900"/>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75</a:t>
            </a:fld>
            <a:endParaRPr lang="en-US" altLang="ja-JP"/>
          </a:p>
        </p:txBody>
      </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show in 2014-05-Koa-05-tab of 11-14/0565r7 excluding CID4292</a:t>
            </a:r>
          </a:p>
          <a:p>
            <a:pPr lvl="1"/>
            <a:r>
              <a:rPr lang="en-US" altLang="ja-JP" dirty="0" smtClean="0"/>
              <a:t>and instruct the editor to incorporate the changes shown in 11-14/0692r1 into the draft.</a:t>
            </a:r>
          </a:p>
          <a:p>
            <a:r>
              <a:rPr lang="en-US" altLang="ja-JP" dirty="0" smtClean="0"/>
              <a:t>Moved		Dan Harkins	</a:t>
            </a:r>
          </a:p>
          <a:p>
            <a:r>
              <a:rPr lang="en-US" altLang="ja-JP" dirty="0" smtClean="0"/>
              <a:t>Seconded		</a:t>
            </a:r>
            <a:r>
              <a:rPr lang="en-US" altLang="ja-JP" dirty="0" smtClean="0">
                <a:solidFill>
                  <a:srgbClr val="FF0000"/>
                </a:solidFill>
              </a:rPr>
              <a:t>No Seconded ,</a:t>
            </a:r>
            <a:br>
              <a:rPr lang="en-US" altLang="ja-JP" dirty="0" smtClean="0">
                <a:solidFill>
                  <a:srgbClr val="FF0000"/>
                </a:solidFill>
              </a:rPr>
            </a:br>
            <a:r>
              <a:rPr lang="en-US" altLang="ja-JP" dirty="0" smtClean="0">
                <a:solidFill>
                  <a:srgbClr val="FF0000"/>
                </a:solidFill>
              </a:rPr>
              <a:t>			 Question was not called.</a:t>
            </a:r>
          </a:p>
          <a:p>
            <a:r>
              <a:rPr lang="en-US" altLang="ja-JP" dirty="0" smtClean="0"/>
              <a:t>Result</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76</a:t>
            </a:fld>
            <a:endParaRPr lang="en-US" altLang="ja-JP"/>
          </a:p>
        </p:txBody>
      </p:sp>
    </p:spTree>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accept the proposed changes for CIDs  5152, 5087,4822,4824,4317,4157,4115,4141,4158,5095,4984 and 4693   as the resolution and set the resolution status to 'accept’.</a:t>
            </a:r>
          </a:p>
          <a:p>
            <a:r>
              <a:rPr lang="en-US" altLang="ja-JP" dirty="0" err="1" smtClean="0"/>
              <a:t>Moved:Lee</a:t>
            </a:r>
            <a:r>
              <a:rPr lang="en-US" altLang="ja-JP" dirty="0" smtClean="0"/>
              <a:t> Armstrong</a:t>
            </a:r>
          </a:p>
          <a:p>
            <a:r>
              <a:rPr lang="en-US" altLang="ja-JP" dirty="0" err="1" smtClean="0"/>
              <a:t>Seconded:Ping</a:t>
            </a:r>
            <a:r>
              <a:rPr lang="en-US" altLang="ja-JP" dirty="0" smtClean="0"/>
              <a:t> Fang</a:t>
            </a:r>
          </a:p>
          <a:p>
            <a:r>
              <a:rPr lang="en-US" altLang="ja-JP" dirty="0" smtClean="0"/>
              <a:t>Result</a:t>
            </a:r>
          </a:p>
          <a:p>
            <a:pPr lvl="1"/>
            <a:r>
              <a:rPr lang="en-US" altLang="ja-JP" dirty="0" smtClean="0"/>
              <a:t>Yes	8</a:t>
            </a:r>
          </a:p>
          <a:p>
            <a:pPr lvl="1"/>
            <a:r>
              <a:rPr lang="en-US" altLang="ja-JP" dirty="0" smtClean="0"/>
              <a:t>No	0</a:t>
            </a:r>
          </a:p>
          <a:p>
            <a:pPr lvl="1"/>
            <a:r>
              <a:rPr lang="en-US" altLang="ja-JP" dirty="0" smtClean="0"/>
              <a:t>Abstain	1</a:t>
            </a:r>
          </a:p>
          <a:p>
            <a:endParaRPr lang="en-US" altLang="ja-JP" dirty="0" smtClean="0"/>
          </a:p>
          <a:p>
            <a:pPr>
              <a:buNone/>
            </a:pPr>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77</a:t>
            </a:fld>
            <a:endParaRPr lang="en-US" altLang="ja-JP"/>
          </a:p>
        </p:txBody>
      </p:sp>
    </p:spTree>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133600"/>
            <a:ext cx="7772400" cy="1066800"/>
          </a:xfrm>
        </p:spPr>
        <p:txBody>
          <a:bodyPr/>
          <a:lstStyle/>
          <a:p>
            <a:r>
              <a:rPr lang="en-US" dirty="0" smtClean="0"/>
              <a:t>July 2014 San Diego Motions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78</a:t>
            </a:fld>
            <a:endParaRPr lang="en-US" altLang="ja-JP"/>
          </a:p>
        </p:txBody>
      </p:sp>
    </p:spTree>
  </p:cSld>
  <p:clrMapOvr>
    <a:masterClrMapping/>
  </p:clrMapOvr>
  <p:transition/>
</p:sld>
</file>

<file path=ppt/slides/slide7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5602"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5603"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5604" name="Foliennummernplatzhalter 5"/>
          <p:cNvSpPr>
            <a:spLocks noGrp="1"/>
          </p:cNvSpPr>
          <p:nvPr>
            <p:ph type="sldNum" sz="quarter" idx="12"/>
          </p:nvPr>
        </p:nvSpPr>
        <p:spPr>
          <a:noFill/>
        </p:spPr>
        <p:txBody>
          <a:bodyPr/>
          <a:lstStyle/>
          <a:p>
            <a:r>
              <a:rPr lang="en-US" smtClean="0">
                <a:latin typeface="Times New Roman" pitchFamily="-109" charset="0"/>
              </a:rPr>
              <a:t>Slide </a:t>
            </a:r>
            <a:fld id="{8756F3C5-6C7D-9246-8707-7576BA6ACF42}" type="slidenum">
              <a:rPr lang="en-US" smtClean="0">
                <a:latin typeface="Times New Roman" pitchFamily="-109" charset="0"/>
              </a:rPr>
              <a:pPr/>
              <a:t>79</a:t>
            </a:fld>
            <a:endParaRPr lang="en-US" smtClean="0">
              <a:latin typeface="Times New Roman" pitchFamily="-109" charset="0"/>
            </a:endParaRPr>
          </a:p>
        </p:txBody>
      </p:sp>
      <p:sp>
        <p:nvSpPr>
          <p:cNvPr id="7" name="タイトル 1"/>
          <p:cNvSpPr txBox="1">
            <a:spLocks/>
          </p:cNvSpPr>
          <p:nvPr/>
        </p:nvSpPr>
        <p:spPr bwMode="auto">
          <a:xfrm>
            <a:off x="838200" y="8382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ja-JP" sz="3200" b="1" i="0" u="none" strike="noStrike" kern="0" cap="none" spc="0" normalizeH="0" baseline="0" noProof="0" dirty="0" smtClean="0">
                <a:ln>
                  <a:noFill/>
                </a:ln>
                <a:solidFill>
                  <a:schemeClr val="tx2"/>
                </a:solidFill>
                <a:effectLst/>
                <a:uLnTx/>
                <a:uFillTx/>
                <a:latin typeface="+mj-lt"/>
                <a:ea typeface="ＭＳ Ｐゴシック" charset="-128"/>
                <a:cs typeface="ＭＳ Ｐゴシック" charset="-128"/>
              </a:rPr>
              <a:t>Motion #76</a:t>
            </a:r>
            <a:endParaRPr kumimoji="0" lang="ja-JP" altLang="en-US" sz="3200" b="1" i="0" u="none" strike="noStrike" kern="0" cap="none" spc="0" normalizeH="0" baseline="0" noProof="0" dirty="0">
              <a:ln>
                <a:noFill/>
              </a:ln>
              <a:solidFill>
                <a:schemeClr val="tx2"/>
              </a:solidFill>
              <a:effectLst/>
              <a:uLnTx/>
              <a:uFillTx/>
              <a:latin typeface="+mj-lt"/>
              <a:ea typeface="ＭＳ Ｐゴシック" charset="-128"/>
              <a:cs typeface="ＭＳ Ｐゴシック" charset="-128"/>
            </a:endParaRPr>
          </a:p>
        </p:txBody>
      </p:sp>
      <p:sp>
        <p:nvSpPr>
          <p:cNvPr id="8" name="コンテンツ プレースホルダ 2"/>
          <p:cNvSpPr txBox="1">
            <a:spLocks/>
          </p:cNvSpPr>
          <p:nvPr/>
        </p:nvSpPr>
        <p:spPr bwMode="auto">
          <a:xfrm>
            <a:off x="838200" y="2133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Move to</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altLang="ja-JP" sz="2000" b="0" i="0" u="sng" strike="noStrike" kern="0" cap="none" spc="0" normalizeH="0" baseline="0" noProof="0" dirty="0" smtClean="0">
                <a:ln>
                  <a:noFill/>
                </a:ln>
                <a:solidFill>
                  <a:schemeClr val="tx1"/>
                </a:solidFill>
                <a:effectLst/>
                <a:uLnTx/>
                <a:uFillTx/>
                <a:latin typeface="+mn-lt"/>
                <a:ea typeface="ＭＳ Ｐゴシック" charset="-128"/>
              </a:rPr>
              <a:t>approve </a:t>
            </a: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the comment resolutions as show in 2014-07-SanDiego-01tab of 11-14/</a:t>
            </a:r>
            <a:r>
              <a:rPr kumimoji="0" lang="de-DE" altLang="ja-JP" sz="2000" b="0" i="0" u="none" strike="noStrike" kern="0" cap="none" spc="0" normalizeH="0" baseline="0" noProof="0" dirty="0" smtClean="0">
                <a:ln>
                  <a:noFill/>
                </a:ln>
                <a:solidFill>
                  <a:schemeClr val="tx1"/>
                </a:solidFill>
                <a:effectLst/>
                <a:uLnTx/>
                <a:uFillTx/>
                <a:latin typeface="+mn-lt"/>
                <a:ea typeface="ＭＳ Ｐゴシック" charset="-128"/>
              </a:rPr>
              <a:t>0565r10</a:t>
            </a:r>
            <a:endPar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and instruct the editor to incorporate the changes shown in </a:t>
            </a:r>
            <a:r>
              <a:rPr kumimoji="0" lang="de-DE" sz="2000" b="0" i="0" u="none" strike="noStrike" kern="0" cap="none" spc="0" normalizeH="0" baseline="0" noProof="0" dirty="0" smtClean="0">
                <a:ln>
                  <a:noFill/>
                </a:ln>
                <a:solidFill>
                  <a:schemeClr val="tx1"/>
                </a:solidFill>
                <a:effectLst/>
                <a:uLnTx/>
                <a:uFillTx/>
                <a:latin typeface="+mn-lt"/>
                <a:ea typeface="ＭＳ Ｐゴシック" charset="-128"/>
              </a:rPr>
              <a:t>11-14-0771-03 </a:t>
            </a: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into the draft.</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Moved: Hitoshi</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M.	Second: </a:t>
            </a:r>
            <a:r>
              <a:rPr kumimoji="0" lang="en-US" altLang="ja-JP" sz="2400" b="1" i="0" u="none" strike="noStrike" kern="0" cap="none" spc="0" normalizeH="0" noProof="0" dirty="0" err="1" smtClean="0">
                <a:ln>
                  <a:noFill/>
                </a:ln>
                <a:solidFill>
                  <a:schemeClr val="tx1"/>
                </a:solidFill>
                <a:effectLst/>
                <a:uLnTx/>
                <a:uFillTx/>
                <a:latin typeface="+mn-lt"/>
                <a:ea typeface="ＭＳ Ｐゴシック" charset="-128"/>
                <a:cs typeface="ＭＳ Ｐゴシック" charset="-128"/>
              </a:rPr>
              <a:t>Jarkko</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a:t>
            </a:r>
            <a:r>
              <a:rPr kumimoji="0" lang="en-US" altLang="ja-JP" sz="2400" b="1" i="0" u="none" strike="noStrike" kern="0" cap="none" spc="0" normalizeH="0" noProof="0" dirty="0" err="1" smtClean="0">
                <a:ln>
                  <a:noFill/>
                </a:ln>
                <a:solidFill>
                  <a:schemeClr val="tx1"/>
                </a:solidFill>
                <a:effectLst/>
                <a:uLnTx/>
                <a:uFillTx/>
                <a:latin typeface="+mn-lt"/>
                <a:ea typeface="ＭＳ Ｐゴシック" charset="-128"/>
                <a:cs typeface="ＭＳ Ｐゴシック" charset="-128"/>
              </a:rPr>
              <a:t>Kneckt</a:t>
            </a:r>
            <a:endPar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Yes: 9</a:t>
            </a:r>
            <a:r>
              <a:rPr lang="en-US" altLang="ja-JP" sz="2400" b="1" kern="0" dirty="0" smtClean="0">
                <a:latin typeface="+mn-lt"/>
                <a:ea typeface="ＭＳ Ｐゴシック" charset="-128"/>
                <a:cs typeface="ＭＳ Ｐゴシック" charset="-128"/>
              </a:rPr>
              <a:t>	</a:t>
            </a: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No: 0		Abstain: 2</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altLang="ja-JP" sz="2400" b="1" kern="0" dirty="0" smtClean="0">
              <a:latin typeface="+mn-lt"/>
              <a:ea typeface="ＭＳ Ｐゴシック" charset="-128"/>
              <a:cs typeface="ＭＳ Ｐゴシック" charset="-128"/>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Motion passes.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altLang="ja-JP" sz="2400" b="1" kern="0" dirty="0" smtClean="0">
              <a:latin typeface="+mn-lt"/>
              <a:ea typeface="ＭＳ Ｐゴシック" charset="-128"/>
              <a:cs typeface="ＭＳ Ｐゴシック" charset="-128"/>
            </a:endParaRPr>
          </a:p>
          <a:p>
            <a:pPr marL="800100" lvl="1" indent="-342900" eaLnBrk="1" hangingPunct="1">
              <a:spcBef>
                <a:spcPct val="20000"/>
              </a:spcBef>
              <a:defRPr/>
            </a:pPr>
            <a:endParaRPr kumimoji="0" lang="ja-JP" altLang="en-US" sz="2400" b="1" i="0" u="none" strike="noStrike" kern="0" cap="none" spc="0" normalizeH="0" baseline="0" noProof="0" dirty="0">
              <a:ln>
                <a:noFill/>
              </a:ln>
              <a:solidFill>
                <a:schemeClr val="tx1"/>
              </a:solidFill>
              <a:effectLst/>
              <a:uLnTx/>
              <a:uFillTx/>
              <a:latin typeface="+mn-lt"/>
              <a:ea typeface="ＭＳ Ｐゴシック" charset="-128"/>
              <a:cs typeface="ＭＳ Ｐゴシック" charset="-128"/>
            </a:endParaRPr>
          </a:p>
        </p:txBody>
      </p:sp>
      <p:sp>
        <p:nvSpPr>
          <p:cNvPr id="10" name="Textfeld 9"/>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accept the resolutions for comments shown in the “2013-09-Nanjing-02” tab of 11-13/1076r3 </a:t>
            </a:r>
          </a:p>
          <a:p>
            <a:endParaRPr lang="en-US" altLang="ja-JP" dirty="0" smtClean="0"/>
          </a:p>
          <a:p>
            <a:r>
              <a:rPr lang="en-US" altLang="ja-JP" dirty="0" err="1" smtClean="0"/>
              <a:t>Moved:Lee</a:t>
            </a:r>
            <a:r>
              <a:rPr lang="en-US" altLang="ja-JP" dirty="0" smtClean="0"/>
              <a:t> </a:t>
            </a:r>
            <a:r>
              <a:rPr lang="en-US" altLang="ja-JP" dirty="0" err="1" smtClean="0"/>
              <a:t>Armstron</a:t>
            </a:r>
            <a:endParaRPr lang="en-US" altLang="ja-JP" dirty="0" smtClean="0"/>
          </a:p>
          <a:p>
            <a:r>
              <a:rPr lang="en-US" altLang="ja-JP" dirty="0" smtClean="0"/>
              <a:t>Seconded: Lei Wang</a:t>
            </a:r>
            <a:endParaRPr lang="en-GB" dirty="0" smtClean="0"/>
          </a:p>
          <a:p>
            <a:endParaRPr lang="ja-JP" altLang="en-US" dirty="0" smtClean="0"/>
          </a:p>
          <a:p>
            <a:r>
              <a:rPr lang="en-GB" dirty="0" smtClean="0"/>
              <a:t>Yes: __11___;  </a:t>
            </a:r>
          </a:p>
          <a:p>
            <a:r>
              <a:rPr lang="en-GB" dirty="0" smtClean="0"/>
              <a:t>No: ___0___;  </a:t>
            </a:r>
          </a:p>
          <a:p>
            <a:r>
              <a:rPr lang="en-GB" dirty="0" smtClean="0"/>
              <a:t>Abstain:___1________</a:t>
            </a:r>
          </a:p>
          <a:p>
            <a:r>
              <a:rPr lang="en-GB" dirty="0" smtClean="0"/>
              <a:t>Passes</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a:t>
            </a:fld>
            <a:endParaRPr lang="en-US" altLang="ja-JP"/>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80</a:t>
            </a:fld>
            <a:endParaRPr lang="en-US" smtClean="0">
              <a:latin typeface="Times New Roman" pitchFamily="-109" charset="0"/>
            </a:endParaRPr>
          </a:p>
        </p:txBody>
      </p:sp>
      <p:sp>
        <p:nvSpPr>
          <p:cNvPr id="9" name="タイトル 1"/>
          <p:cNvSpPr>
            <a:spLocks noGrp="1"/>
          </p:cNvSpPr>
          <p:nvPr>
            <p:ph type="title"/>
          </p:nvPr>
        </p:nvSpPr>
        <p:spPr>
          <a:xfrm>
            <a:off x="685800" y="685800"/>
            <a:ext cx="7772400" cy="1066800"/>
          </a:xfrm>
        </p:spPr>
        <p:txBody>
          <a:bodyPr/>
          <a:lstStyle/>
          <a:p>
            <a:r>
              <a:rPr lang="en-US" altLang="ja-JP" dirty="0" smtClean="0"/>
              <a:t>Motion #77</a:t>
            </a:r>
            <a:endParaRPr lang="ja-JP" altLang="en-US" dirty="0"/>
          </a:p>
        </p:txBody>
      </p:sp>
      <p:sp>
        <p:nvSpPr>
          <p:cNvPr id="10" name="コンテンツ プレースホルダ 2"/>
          <p:cNvSpPr>
            <a:spLocks noGrp="1"/>
          </p:cNvSpPr>
          <p:nvPr>
            <p:ph idx="1"/>
          </p:nvPr>
        </p:nvSpPr>
        <p:spPr>
          <a:xfrm>
            <a:off x="685800" y="1981200"/>
            <a:ext cx="7772400" cy="4114800"/>
          </a:xfrm>
        </p:spPr>
        <p:txBody>
          <a:bodyPr/>
          <a:lstStyle/>
          <a:p>
            <a:r>
              <a:rPr lang="en-US" altLang="ja-JP" dirty="0" smtClean="0"/>
              <a:t>Move</a:t>
            </a:r>
          </a:p>
          <a:p>
            <a:pPr lvl="1"/>
            <a:r>
              <a:rPr lang="en-US" altLang="ja-JP" u="sng" dirty="0" smtClean="0"/>
              <a:t>approve </a:t>
            </a:r>
            <a:r>
              <a:rPr lang="en-US" altLang="ja-JP" dirty="0" smtClean="0"/>
              <a:t>the comment resolutions as show in 2014-07-SanDiego-02tab of 11-14/</a:t>
            </a:r>
            <a:r>
              <a:rPr lang="de-DE" altLang="ja-JP" dirty="0" smtClean="0"/>
              <a:t>0565r10</a:t>
            </a:r>
            <a:endParaRPr lang="en-US" altLang="ja-JP" dirty="0" smtClean="0"/>
          </a:p>
          <a:p>
            <a:pPr lvl="1"/>
            <a:r>
              <a:rPr lang="en-US" altLang="ja-JP" dirty="0" smtClean="0"/>
              <a:t>and instruct the editor to incorporate the changes shown in </a:t>
            </a:r>
            <a:r>
              <a:rPr lang="de-DE" dirty="0" smtClean="0"/>
              <a:t>11-14-0814-01 </a:t>
            </a:r>
            <a:r>
              <a:rPr lang="en-US" altLang="ja-JP" dirty="0" smtClean="0"/>
              <a:t>into the draft.</a:t>
            </a:r>
          </a:p>
          <a:p>
            <a:r>
              <a:rPr lang="en-US" altLang="ja-JP" dirty="0" smtClean="0"/>
              <a:t>Moved: Lin	Second: Lee</a:t>
            </a:r>
          </a:p>
          <a:p>
            <a:r>
              <a:rPr lang="en-US" altLang="ja-JP" dirty="0" smtClean="0"/>
              <a:t>Yes: 11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8-0-1</a:t>
            </a:r>
            <a:endParaRPr lang="en-US" dirty="0"/>
          </a:p>
        </p:txBody>
      </p:sp>
    </p:spTree>
  </p:cSld>
  <p:clrMapOvr>
    <a:masterClrMapping/>
  </p:clrMapOvr>
  <p:transition/>
</p:sld>
</file>

<file path=ppt/slides/slide8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81</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#78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Do you support to</a:t>
            </a:r>
          </a:p>
          <a:p>
            <a:pPr lvl="1"/>
            <a:r>
              <a:rPr lang="en-US" altLang="ja-JP" dirty="0" smtClean="0"/>
              <a:t>Change the resolution status for CID 5133 to “REJECT” giving the following justification: “Reject.  The terminology (</a:t>
            </a:r>
            <a:r>
              <a:rPr lang="de-DE" altLang="ja-JP" dirty="0" err="1" smtClean="0"/>
              <a:t>Reduced</a:t>
            </a:r>
            <a:r>
              <a:rPr lang="de-DE" altLang="ja-JP" dirty="0" smtClean="0"/>
              <a:t> </a:t>
            </a:r>
            <a:r>
              <a:rPr lang="de-DE" altLang="ja-JP" dirty="0" err="1" smtClean="0"/>
              <a:t>Neighbor</a:t>
            </a:r>
            <a:r>
              <a:rPr lang="de-DE" altLang="ja-JP" dirty="0" smtClean="0"/>
              <a:t> AP Report) </a:t>
            </a:r>
            <a:r>
              <a:rPr lang="de-DE" altLang="ja-JP" dirty="0" err="1" smtClean="0"/>
              <a:t>is</a:t>
            </a:r>
            <a:r>
              <a:rPr lang="de-DE" altLang="ja-JP" dirty="0" smtClean="0"/>
              <a:t> </a:t>
            </a:r>
            <a:r>
              <a:rPr lang="de-DE" altLang="ja-JP" dirty="0" err="1" smtClean="0"/>
              <a:t>used</a:t>
            </a:r>
            <a:r>
              <a:rPr lang="de-DE" altLang="ja-JP" dirty="0" smtClean="0"/>
              <a:t> in </a:t>
            </a:r>
            <a:r>
              <a:rPr lang="de-DE" altLang="ja-JP" dirty="0" err="1" smtClean="0"/>
              <a:t>REVmc</a:t>
            </a:r>
            <a:r>
              <a:rPr lang="de-DE" altLang="ja-JP" dirty="0" smtClean="0"/>
              <a:t> D3.0 and </a:t>
            </a:r>
            <a:r>
              <a:rPr lang="de-DE" altLang="ja-JP" dirty="0" err="1" smtClean="0"/>
              <a:t>TGai</a:t>
            </a:r>
            <a:r>
              <a:rPr lang="de-DE" altLang="ja-JP" dirty="0" smtClean="0"/>
              <a:t> </a:t>
            </a:r>
            <a:r>
              <a:rPr lang="de-DE" altLang="ja-JP" dirty="0" err="1" smtClean="0"/>
              <a:t>does</a:t>
            </a:r>
            <a:r>
              <a:rPr lang="de-DE" altLang="ja-JP" dirty="0" smtClean="0"/>
              <a:t> </a:t>
            </a:r>
            <a:r>
              <a:rPr lang="de-DE" altLang="ja-JP" dirty="0" err="1" smtClean="0"/>
              <a:t>not</a:t>
            </a:r>
            <a:r>
              <a:rPr lang="de-DE" altLang="ja-JP" dirty="0" smtClean="0"/>
              <a:t> </a:t>
            </a:r>
            <a:r>
              <a:rPr lang="de-DE" altLang="ja-JP" dirty="0" err="1" smtClean="0"/>
              <a:t>intend</a:t>
            </a:r>
            <a:r>
              <a:rPr lang="de-DE" altLang="ja-JP" dirty="0" smtClean="0"/>
              <a:t> to </a:t>
            </a:r>
            <a:r>
              <a:rPr lang="de-DE" altLang="ja-JP" dirty="0" err="1" smtClean="0"/>
              <a:t>change</a:t>
            </a:r>
            <a:r>
              <a:rPr lang="de-DE" altLang="ja-JP" dirty="0" smtClean="0"/>
              <a:t> it.  </a:t>
            </a:r>
            <a:r>
              <a:rPr lang="de-DE" altLang="ja-JP" dirty="0" err="1" smtClean="0"/>
              <a:t>The</a:t>
            </a:r>
            <a:r>
              <a:rPr lang="de-DE" altLang="ja-JP" dirty="0" smtClean="0"/>
              <a:t> </a:t>
            </a:r>
            <a:r>
              <a:rPr lang="de-DE" altLang="ja-JP" dirty="0" err="1" smtClean="0"/>
              <a:t>requested</a:t>
            </a:r>
            <a:r>
              <a:rPr lang="de-DE" altLang="ja-JP" dirty="0" smtClean="0"/>
              <a:t> </a:t>
            </a:r>
            <a:r>
              <a:rPr lang="de-DE" altLang="ja-JP" dirty="0" err="1" smtClean="0"/>
              <a:t>change</a:t>
            </a:r>
            <a:r>
              <a:rPr lang="de-DE" altLang="ja-JP" dirty="0" smtClean="0"/>
              <a:t>, </a:t>
            </a:r>
            <a:r>
              <a:rPr lang="de-DE" altLang="ja-JP" dirty="0" err="1" smtClean="0"/>
              <a:t>i.e</a:t>
            </a:r>
            <a:r>
              <a:rPr lang="de-DE" altLang="ja-JP" dirty="0" smtClean="0"/>
              <a:t>., to </a:t>
            </a:r>
            <a:r>
              <a:rPr lang="de-DE" altLang="ja-JP" dirty="0" err="1" smtClean="0"/>
              <a:t>change</a:t>
            </a:r>
            <a:r>
              <a:rPr lang="de-DE" altLang="ja-JP" dirty="0" smtClean="0"/>
              <a:t> </a:t>
            </a:r>
            <a:r>
              <a:rPr lang="de-DE" altLang="ja-JP" dirty="0" err="1" smtClean="0"/>
              <a:t>the</a:t>
            </a:r>
            <a:r>
              <a:rPr lang="de-DE" altLang="ja-JP" dirty="0" smtClean="0"/>
              <a:t> </a:t>
            </a:r>
            <a:r>
              <a:rPr lang="de-DE" altLang="ja-JP" dirty="0" err="1" smtClean="0"/>
              <a:t>name</a:t>
            </a:r>
            <a:r>
              <a:rPr lang="de-DE" altLang="ja-JP" dirty="0" smtClean="0"/>
              <a:t> </a:t>
            </a:r>
            <a:r>
              <a:rPr lang="de-DE" altLang="ja-JP" dirty="0" err="1" smtClean="0"/>
              <a:t>from</a:t>
            </a:r>
            <a:r>
              <a:rPr lang="de-DE" altLang="ja-JP" dirty="0" smtClean="0"/>
              <a:t> „</a:t>
            </a:r>
            <a:r>
              <a:rPr lang="de-DE" altLang="ja-JP" dirty="0" err="1" smtClean="0"/>
              <a:t>reduced</a:t>
            </a:r>
            <a:r>
              <a:rPr lang="de-DE" altLang="ja-JP" dirty="0" smtClean="0"/>
              <a:t> </a:t>
            </a:r>
            <a:r>
              <a:rPr lang="de-DE" altLang="ja-JP" dirty="0" err="1" smtClean="0"/>
              <a:t>neighor</a:t>
            </a:r>
            <a:r>
              <a:rPr lang="de-DE" altLang="ja-JP" dirty="0" smtClean="0"/>
              <a:t> AP </a:t>
            </a:r>
            <a:r>
              <a:rPr lang="de-DE" altLang="ja-JP" dirty="0" err="1" smtClean="0"/>
              <a:t>report</a:t>
            </a:r>
            <a:r>
              <a:rPr lang="de-DE" altLang="ja-JP" dirty="0" smtClean="0"/>
              <a:t>“ to „</a:t>
            </a:r>
            <a:r>
              <a:rPr lang="de-DE" altLang="ja-JP" dirty="0" err="1" smtClean="0"/>
              <a:t>short</a:t>
            </a:r>
            <a:r>
              <a:rPr lang="de-DE" altLang="ja-JP" dirty="0" smtClean="0"/>
              <a:t> </a:t>
            </a:r>
            <a:r>
              <a:rPr lang="de-DE" altLang="ja-JP" dirty="0" err="1" smtClean="0"/>
              <a:t>neighbor</a:t>
            </a:r>
            <a:r>
              <a:rPr lang="de-DE" altLang="ja-JP" dirty="0" smtClean="0"/>
              <a:t> AP </a:t>
            </a:r>
            <a:r>
              <a:rPr lang="de-DE" altLang="ja-JP" dirty="0" err="1" smtClean="0"/>
              <a:t>report</a:t>
            </a:r>
            <a:r>
              <a:rPr lang="de-DE" altLang="ja-JP" dirty="0" smtClean="0"/>
              <a:t>“ </a:t>
            </a:r>
            <a:r>
              <a:rPr lang="de-DE" altLang="ja-JP" dirty="0" err="1" smtClean="0"/>
              <a:t>should</a:t>
            </a:r>
            <a:r>
              <a:rPr lang="de-DE" altLang="ja-JP" dirty="0" smtClean="0"/>
              <a:t> </a:t>
            </a:r>
            <a:r>
              <a:rPr lang="de-DE" altLang="ja-JP" dirty="0" err="1" smtClean="0"/>
              <a:t>be</a:t>
            </a:r>
            <a:r>
              <a:rPr lang="de-DE" altLang="ja-JP" dirty="0" smtClean="0"/>
              <a:t> </a:t>
            </a:r>
            <a:r>
              <a:rPr lang="de-DE" altLang="ja-JP" dirty="0" err="1" smtClean="0"/>
              <a:t>made</a:t>
            </a:r>
            <a:r>
              <a:rPr lang="de-DE" altLang="ja-JP" dirty="0" smtClean="0"/>
              <a:t> in </a:t>
            </a:r>
            <a:r>
              <a:rPr lang="de-DE" altLang="ja-JP" dirty="0" err="1" smtClean="0"/>
              <a:t>REVmc</a:t>
            </a:r>
            <a:r>
              <a:rPr lang="de-DE" altLang="ja-JP" dirty="0" smtClean="0"/>
              <a:t>.</a:t>
            </a:r>
            <a:endParaRPr lang="en-US" altLang="ja-JP" dirty="0" smtClean="0"/>
          </a:p>
          <a:p>
            <a:pPr lvl="1"/>
            <a:endParaRPr lang="de-DE" altLang="ja-JP" dirty="0" smtClean="0"/>
          </a:p>
          <a:p>
            <a:r>
              <a:rPr lang="en-US" altLang="ja-JP" dirty="0" smtClean="0"/>
              <a:t>Moved: Lee A.		Second: </a:t>
            </a:r>
            <a:r>
              <a:rPr lang="en-US" altLang="ja-JP" dirty="0" err="1" smtClean="0"/>
              <a:t>Santosh</a:t>
            </a:r>
            <a:endParaRPr lang="en-US" altLang="ja-JP" dirty="0" smtClean="0"/>
          </a:p>
          <a:p>
            <a:r>
              <a:rPr lang="en-US" altLang="ja-JP" dirty="0" smtClean="0"/>
              <a:t>Yes:  12	No: 	0	Abstain: 1</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8-0-0</a:t>
            </a:r>
            <a:endParaRPr lang="en-US" dirty="0"/>
          </a:p>
        </p:txBody>
      </p:sp>
    </p:spTree>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82</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#79</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Do you support to</a:t>
            </a:r>
          </a:p>
          <a:p>
            <a:pPr lvl="1"/>
            <a:r>
              <a:rPr lang="en-US" altLang="ja-JP" u="sng" dirty="0" smtClean="0"/>
              <a:t>approve </a:t>
            </a:r>
            <a:r>
              <a:rPr lang="en-US" altLang="ja-JP" dirty="0" smtClean="0"/>
              <a:t>the comment resolutions as show in 2014-07-SanDiego-03 tab of 11-14/0565r10</a:t>
            </a:r>
          </a:p>
          <a:p>
            <a:r>
              <a:rPr lang="en-US" altLang="ja-JP" dirty="0" smtClean="0"/>
              <a:t>Moved: Lin		Second: </a:t>
            </a:r>
            <a:r>
              <a:rPr lang="en-US" altLang="ja-JP" dirty="0" err="1" smtClean="0"/>
              <a:t>Jarkko</a:t>
            </a:r>
            <a:endParaRPr lang="en-US" altLang="ja-JP" dirty="0" smtClean="0"/>
          </a:p>
          <a:p>
            <a:r>
              <a:rPr lang="en-US" altLang="ja-JP" dirty="0" smtClean="0"/>
              <a:t>Yes: 11		No: 	0	Abstain: 4</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#80</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2014-07-SanDiego-06 tab of 11-14/</a:t>
            </a:r>
            <a:r>
              <a:rPr lang="de-DE" altLang="ja-JP" dirty="0" smtClean="0"/>
              <a:t>0565r12</a:t>
            </a:r>
            <a:endParaRPr lang="en-US" altLang="ja-JP" dirty="0" smtClean="0"/>
          </a:p>
          <a:p>
            <a:pPr lvl="1"/>
            <a:r>
              <a:rPr lang="en-US" altLang="ja-JP" dirty="0" smtClean="0"/>
              <a:t>and instruct the editor to incorporate the changes shown in </a:t>
            </a:r>
            <a:r>
              <a:rPr lang="de-DE" dirty="0" smtClean="0"/>
              <a:t>11-14/0692r03 </a:t>
            </a:r>
            <a:r>
              <a:rPr lang="en-US" altLang="ja-JP" dirty="0" smtClean="0"/>
              <a:t>into the draft.</a:t>
            </a:r>
          </a:p>
          <a:p>
            <a:r>
              <a:rPr lang="en-US" altLang="ja-JP" dirty="0" smtClean="0"/>
              <a:t>Moved: Dan		Second: Peter</a:t>
            </a:r>
          </a:p>
          <a:p>
            <a:r>
              <a:rPr lang="en-US" altLang="ja-JP" dirty="0" smtClean="0"/>
              <a:t>Yes: 13		No: 	0	Abstain: 2</a:t>
            </a:r>
          </a:p>
          <a:p>
            <a:endParaRPr lang="en-US" altLang="ja-JP" dirty="0" smtClean="0"/>
          </a:p>
          <a:p>
            <a:r>
              <a:rPr lang="en-US" altLang="ja-JP" dirty="0" smtClean="0"/>
              <a:t>Motion passes.</a:t>
            </a:r>
            <a:endParaRPr lang="ja-JP" altLang="en-US" dirty="0"/>
          </a:p>
        </p:txBody>
      </p:sp>
      <p:sp>
        <p:nvSpPr>
          <p:cNvPr id="7" name="Textfeld 6"/>
          <p:cNvSpPr txBox="1"/>
          <p:nvPr/>
        </p:nvSpPr>
        <p:spPr>
          <a:xfrm>
            <a:off x="533400" y="6019800"/>
            <a:ext cx="7848600" cy="461665"/>
          </a:xfrm>
          <a:prstGeom prst="rect">
            <a:avLst/>
          </a:prstGeom>
          <a:noFill/>
        </p:spPr>
        <p:txBody>
          <a:bodyPr wrap="square" rtlCol="0">
            <a:spAutoFit/>
          </a:bodyPr>
          <a:lstStyle/>
          <a:p>
            <a:r>
              <a:rPr lang="en-US" dirty="0" smtClean="0"/>
              <a:t>Note: straw poll in ad-hoc to approve 692r3 was 8-1-5.  Corresponding comment resolution text (responses) were discussed in the ad-hoc and are reflected in 565r12 </a:t>
            </a:r>
            <a:endParaRPr lang="en-US" dirty="0"/>
          </a:p>
        </p:txBody>
      </p:sp>
    </p:spTree>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Should the dot11FILSActivated MIB variable be dynamic (i.e. to allow to switch behavior on and off)?</a:t>
            </a:r>
          </a:p>
          <a:p>
            <a:endParaRPr lang="en-US" dirty="0" smtClean="0"/>
          </a:p>
          <a:p>
            <a:r>
              <a:rPr lang="en-US" dirty="0" smtClean="0"/>
              <a:t>Yes: 6</a:t>
            </a:r>
          </a:p>
          <a:p>
            <a:r>
              <a:rPr lang="en-US" dirty="0" smtClean="0"/>
              <a:t>No: 2</a:t>
            </a:r>
          </a:p>
          <a:p>
            <a:r>
              <a:rPr lang="en-US" dirty="0" smtClean="0"/>
              <a:t>Abstain: 6</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84</a:t>
            </a:fld>
            <a:endParaRPr lang="en-US" altLang="ja-JP"/>
          </a:p>
        </p:txBody>
      </p:sp>
      <p:sp>
        <p:nvSpPr>
          <p:cNvPr id="7" name="Rechteck 6"/>
          <p:cNvSpPr/>
          <p:nvPr/>
        </p:nvSpPr>
        <p:spPr>
          <a:xfrm rot="19938298">
            <a:off x="3858659" y="4187536"/>
            <a:ext cx="5310613" cy="1200328"/>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Straw</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Poll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copied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from</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July</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2014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Tgai</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Agenda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Slide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Deck to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collect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LB-related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decisions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one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file</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 </a:t>
            </a:r>
            <a:endParaRPr lang="en-US" dirty="0"/>
          </a:p>
        </p:txBody>
      </p:sp>
      <p:sp>
        <p:nvSpPr>
          <p:cNvPr id="3" name="Inhaltsplatzhalter 2"/>
          <p:cNvSpPr>
            <a:spLocks noGrp="1"/>
          </p:cNvSpPr>
          <p:nvPr>
            <p:ph idx="1"/>
          </p:nvPr>
        </p:nvSpPr>
        <p:spPr>
          <a:xfrm>
            <a:off x="685800" y="1600200"/>
            <a:ext cx="7772400" cy="4114800"/>
          </a:xfrm>
        </p:spPr>
        <p:txBody>
          <a:bodyPr/>
          <a:lstStyle/>
          <a:p>
            <a:r>
              <a:rPr lang="en-US" dirty="0" smtClean="0"/>
              <a:t>Which of the following definitions do you support:</a:t>
            </a:r>
          </a:p>
          <a:p>
            <a:r>
              <a:rPr lang="en-US" dirty="0" smtClean="0"/>
              <a:t>Def. FILS STA as follows:</a:t>
            </a:r>
          </a:p>
          <a:p>
            <a:pPr lvl="1"/>
            <a:r>
              <a:rPr lang="en-US" dirty="0" smtClean="0"/>
              <a:t>(1) (dot11FILSImplemented equals TRUE) and (dot11FILSActiviated = TRUE or FALSE)</a:t>
            </a:r>
          </a:p>
          <a:p>
            <a:pPr lvl="1"/>
            <a:r>
              <a:rPr lang="en-US" b="1" dirty="0" smtClean="0"/>
              <a:t>(2) (dot11FILSImplemented equals TRUE) and (dot11FILSActiviated = TRUE)</a:t>
            </a:r>
          </a:p>
          <a:p>
            <a:pPr lvl="1"/>
            <a:r>
              <a:rPr lang="en-US" dirty="0" smtClean="0"/>
              <a:t>(3) delete definition of FILS STA and use instead “STA with dot11FILSXxxx equals TRUE / FALSE”</a:t>
            </a:r>
          </a:p>
          <a:p>
            <a:pPr lvl="1"/>
            <a:endParaRPr lang="en-US" dirty="0" smtClean="0"/>
          </a:p>
          <a:p>
            <a:r>
              <a:rPr lang="en-US" dirty="0" smtClean="0"/>
              <a:t>Support of def (1) 4</a:t>
            </a:r>
          </a:p>
          <a:p>
            <a:r>
              <a:rPr lang="en-US" dirty="0" smtClean="0"/>
              <a:t>Support of def (2) 8</a:t>
            </a:r>
          </a:p>
          <a:p>
            <a:r>
              <a:rPr lang="en-US" dirty="0" smtClean="0"/>
              <a:t>Support of def (3) 5</a:t>
            </a:r>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85</a:t>
            </a:fld>
            <a:endParaRPr lang="en-US" altLang="ja-JP"/>
          </a:p>
        </p:txBody>
      </p:sp>
      <p:sp>
        <p:nvSpPr>
          <p:cNvPr id="8" name="Rechteck 7"/>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Straw</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Poll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copied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from</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July</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2014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Tgai</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Agenda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Slide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Deck to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collect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LB-related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decisions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one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file</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8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86</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#81</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2014-07-SanDiego-05 tab of 11-14/</a:t>
            </a:r>
            <a:r>
              <a:rPr lang="de-DE" altLang="ja-JP" dirty="0" smtClean="0"/>
              <a:t>0565r11</a:t>
            </a:r>
            <a:endParaRPr lang="en-US" altLang="ja-JP" dirty="0" smtClean="0"/>
          </a:p>
          <a:p>
            <a:r>
              <a:rPr lang="en-US" altLang="ja-JP" dirty="0" smtClean="0"/>
              <a:t>Moved:	Joe K.			Second: George</a:t>
            </a:r>
          </a:p>
          <a:p>
            <a:r>
              <a:rPr lang="en-US" altLang="ja-JP" dirty="0" smtClean="0"/>
              <a:t>Yes: 11 		No: 0		Abstain: 2</a:t>
            </a:r>
          </a:p>
          <a:p>
            <a:endParaRPr lang="en-US" altLang="ja-JP" dirty="0" smtClean="0"/>
          </a:p>
          <a:p>
            <a:pPr>
              <a:buNone/>
            </a:pPr>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11-0-0</a:t>
            </a:r>
            <a:endParaRPr lang="en-US" dirty="0"/>
          </a:p>
        </p:txBody>
      </p:sp>
    </p:spTree>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87</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#82</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“Peter Yee” Tab of  11-14/</a:t>
            </a:r>
            <a:r>
              <a:rPr lang="de-DE" altLang="ja-JP" dirty="0" smtClean="0"/>
              <a:t>733r1</a:t>
            </a:r>
            <a:endParaRPr lang="en-US" altLang="ja-JP" dirty="0" smtClean="0"/>
          </a:p>
          <a:p>
            <a:pPr lvl="1"/>
            <a:r>
              <a:rPr lang="en-US" altLang="ja-JP" dirty="0" smtClean="0"/>
              <a:t>and instruct the editor to incorporate the changes shown in </a:t>
            </a:r>
            <a:r>
              <a:rPr lang="de-DE" dirty="0" smtClean="0"/>
              <a:t>11-14-0911-00 </a:t>
            </a:r>
            <a:r>
              <a:rPr lang="en-US" altLang="ja-JP" dirty="0" smtClean="0"/>
              <a:t>into the draft.</a:t>
            </a:r>
          </a:p>
          <a:p>
            <a:r>
              <a:rPr lang="en-US" altLang="ja-JP" dirty="0" smtClean="0"/>
              <a:t>Moved: Peter Yee		Second: Rob</a:t>
            </a:r>
          </a:p>
          <a:p>
            <a:r>
              <a:rPr lang="en-US" altLang="ja-JP" dirty="0" smtClean="0"/>
              <a:t>Yes: 14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2014-07-SanDiego-07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88</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Rene </a:t>
            </a:r>
            <a:r>
              <a:rPr lang="de-DE" altLang="ja-JP" dirty="0" err="1" smtClean="0"/>
              <a:t>Struik</a:t>
            </a:r>
            <a:r>
              <a:rPr lang="de-DE" altLang="ja-JP" dirty="0" smtClean="0"/>
              <a:t> &amp; Rob Sun</a:t>
            </a:r>
            <a:r>
              <a:rPr lang="en-US" altLang="ja-JP" dirty="0" smtClean="0"/>
              <a:t>” Tab of  11-14/</a:t>
            </a:r>
            <a:r>
              <a:rPr lang="de-DE" altLang="ja-JP" dirty="0" smtClean="0"/>
              <a:t>757r4</a:t>
            </a:r>
            <a:endParaRPr lang="en-US" altLang="ja-JP" dirty="0" smtClean="0"/>
          </a:p>
          <a:p>
            <a:pPr lvl="1"/>
            <a:r>
              <a:rPr lang="en-US" altLang="ja-JP" dirty="0" smtClean="0"/>
              <a:t>and instruct the editor to incorporate the changes shown in </a:t>
            </a:r>
            <a:r>
              <a:rPr lang="de-DE" dirty="0" smtClean="0"/>
              <a:t>11-14/798r4 </a:t>
            </a:r>
            <a:r>
              <a:rPr lang="en-US" altLang="ja-JP" dirty="0" smtClean="0"/>
              <a:t>into the draft.</a:t>
            </a:r>
          </a:p>
          <a:p>
            <a:r>
              <a:rPr lang="en-US" altLang="ja-JP" dirty="0" smtClean="0"/>
              <a:t>Moved: Rob Sun		Second: Peter</a:t>
            </a:r>
          </a:p>
          <a:p>
            <a:r>
              <a:rPr lang="en-US" altLang="ja-JP" dirty="0" smtClean="0"/>
              <a:t>Yes:  13		No: 	1	Abstain:  4</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89</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#84</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as show in “Ping” Tab of  11-14/831r1 except the following CIDs: 4862</a:t>
            </a:r>
          </a:p>
          <a:p>
            <a:pPr lvl="1"/>
            <a:endParaRPr lang="en-US" altLang="ja-JP" dirty="0" smtClean="0"/>
          </a:p>
          <a:p>
            <a:r>
              <a:rPr lang="en-US" altLang="ja-JP" dirty="0" smtClean="0"/>
              <a:t>Moved: Ping Fang		Second: Stuart Kerry</a:t>
            </a:r>
          </a:p>
          <a:p>
            <a:r>
              <a:rPr lang="en-US" altLang="ja-JP" dirty="0" smtClean="0"/>
              <a:t>Yes:  12		No: 	0	Abstain: 3</a:t>
            </a:r>
          </a:p>
          <a:p>
            <a:endParaRPr lang="en-US" altLang="ja-JP" dirty="0" smtClean="0"/>
          </a:p>
          <a:p>
            <a:r>
              <a:rPr lang="en-US" altLang="ja-JP" dirty="0" smtClean="0"/>
              <a:t>Motion passes</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2014-07-SanDiego-09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a:bodyPr>
          <a:lstStyle/>
          <a:p>
            <a:r>
              <a:rPr lang="en-US" altLang="ja-JP" dirty="0" smtClean="0"/>
              <a:t>Move to</a:t>
            </a:r>
          </a:p>
          <a:p>
            <a:pPr lvl="1"/>
            <a:r>
              <a:rPr lang="en-US" altLang="ja-JP" dirty="0" smtClean="0"/>
              <a:t>accept the resolution shown in 11-13-1215r1 as the resolution for CID2933,3133,3316,2127,2844,2128, 3012, </a:t>
            </a:r>
            <a:r>
              <a:rPr lang="en-US" altLang="ja-JP" dirty="0" smtClean="0">
                <a:solidFill>
                  <a:srgbClr val="000000"/>
                </a:solidFill>
              </a:rPr>
              <a:t>3341,</a:t>
            </a:r>
            <a:r>
              <a:rPr lang="ja-JP" altLang="en-US" dirty="0" smtClean="0">
                <a:solidFill>
                  <a:srgbClr val="000000"/>
                </a:solidFill>
              </a:rPr>
              <a:t> </a:t>
            </a:r>
            <a:r>
              <a:rPr lang="en-US" altLang="ja-JP" dirty="0" smtClean="0">
                <a:solidFill>
                  <a:srgbClr val="000000"/>
                </a:solidFill>
              </a:rPr>
              <a:t>2851, 2955, 2686,2785,2786 and 2361.</a:t>
            </a:r>
          </a:p>
          <a:p>
            <a:pPr lvl="1">
              <a:buNone/>
            </a:pPr>
            <a:endParaRPr lang="en-US" altLang="ja-JP" dirty="0" smtClean="0"/>
          </a:p>
          <a:p>
            <a:pPr lvl="1"/>
            <a:endParaRPr lang="en-US" altLang="ja-JP" dirty="0" smtClean="0"/>
          </a:p>
          <a:p>
            <a:r>
              <a:rPr lang="en-US" altLang="ja-JP" dirty="0" smtClean="0"/>
              <a:t>Moved: Lei Wang</a:t>
            </a:r>
          </a:p>
          <a:p>
            <a:r>
              <a:rPr lang="en-US" altLang="ja-JP" dirty="0" smtClean="0"/>
              <a:t>Seconded: Lee Armstrong</a:t>
            </a:r>
            <a:endParaRPr lang="ja-JP" altLang="en-US" dirty="0" smtClean="0"/>
          </a:p>
          <a:p>
            <a:r>
              <a:rPr lang="en-GB" dirty="0" smtClean="0"/>
              <a:t>Yes: __15___;  </a:t>
            </a:r>
          </a:p>
          <a:p>
            <a:r>
              <a:rPr lang="en-GB" dirty="0" smtClean="0"/>
              <a:t>No: __0____;  </a:t>
            </a:r>
          </a:p>
          <a:p>
            <a:r>
              <a:rPr lang="en-GB" dirty="0" smtClean="0"/>
              <a:t>Abstain:____0_______</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a:t>
            </a:fld>
            <a:endParaRPr lang="en-US" altLang="ja-JP"/>
          </a:p>
        </p:txBody>
      </p:sp>
    </p:spTree>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Do you support </a:t>
            </a:r>
          </a:p>
          <a:p>
            <a:pPr lvl="1"/>
            <a:r>
              <a:rPr lang="en-US" dirty="0" smtClean="0"/>
              <a:t>that the Common ANQP Group (</a:t>
            </a:r>
            <a:r>
              <a:rPr lang="en-US" dirty="0" err="1" smtClean="0"/>
              <a:t>Cls</a:t>
            </a:r>
            <a:r>
              <a:rPr lang="en-US" dirty="0" smtClean="0"/>
              <a:t>. 8.4.2.173.1 of TGai-D2.0) should not be included in Beacons and Probe Responses if the the CAG version number is not available</a:t>
            </a:r>
          </a:p>
          <a:p>
            <a:pPr lvl="1">
              <a:buNone/>
            </a:pPr>
            <a:r>
              <a:rPr lang="en-US" dirty="0" smtClean="0"/>
              <a:t>And</a:t>
            </a:r>
          </a:p>
          <a:p>
            <a:pPr lvl="1"/>
            <a:r>
              <a:rPr lang="en-US" dirty="0" smtClean="0"/>
              <a:t>Remove the special meaning of CAG value “0” making the range of 0—255 available for valid CAG version numbers</a:t>
            </a:r>
          </a:p>
          <a:p>
            <a:endParaRPr lang="en-US" dirty="0" smtClean="0"/>
          </a:p>
          <a:p>
            <a:r>
              <a:rPr lang="en-US" dirty="0" smtClean="0"/>
              <a:t>Yes -- 4</a:t>
            </a:r>
          </a:p>
          <a:p>
            <a:r>
              <a:rPr lang="en-US" dirty="0" smtClean="0"/>
              <a:t>No -- 6</a:t>
            </a:r>
          </a:p>
          <a:p>
            <a:r>
              <a:rPr lang="en-US" dirty="0" smtClean="0"/>
              <a:t>Abstain -- 8 </a:t>
            </a:r>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90</a:t>
            </a:fld>
            <a:endParaRPr lang="en-US" altLang="ja-JP"/>
          </a:p>
        </p:txBody>
      </p:sp>
    </p:spTree>
  </p:cSld>
  <p:clrMapOvr>
    <a:masterClrMapping/>
  </p:clrMapOv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91</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#85</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marked as “REJECT” in “Dan Harkins” Tab of  11-14/790r3 </a:t>
            </a:r>
          </a:p>
          <a:p>
            <a:r>
              <a:rPr lang="en-US" altLang="ja-JP" dirty="0" smtClean="0"/>
              <a:t>Moved: Dan Harkins		Second: Rob Sun</a:t>
            </a:r>
          </a:p>
          <a:p>
            <a:r>
              <a:rPr lang="en-US" altLang="ja-JP" dirty="0" smtClean="0"/>
              <a:t>Yes: 12		No: 	0	Abstain: 3</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10</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92</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#86</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err="1" smtClean="0"/>
              <a:t>Santosh</a:t>
            </a:r>
            <a:r>
              <a:rPr lang="de-DE" altLang="ja-JP" dirty="0" smtClean="0"/>
              <a:t> Abraham</a:t>
            </a:r>
            <a:r>
              <a:rPr lang="en-US" altLang="ja-JP" dirty="0" smtClean="0"/>
              <a:t>” Tab of  11-14/</a:t>
            </a:r>
            <a:r>
              <a:rPr lang="de-DE" altLang="ja-JP" dirty="0" smtClean="0"/>
              <a:t>769r2 </a:t>
            </a:r>
            <a:r>
              <a:rPr lang="de-DE" altLang="ja-JP" dirty="0" err="1" smtClean="0"/>
              <a:t>except</a:t>
            </a:r>
            <a:r>
              <a:rPr lang="de-DE" altLang="ja-JP" dirty="0" smtClean="0"/>
              <a:t> </a:t>
            </a:r>
            <a:r>
              <a:rPr lang="de-DE" altLang="ja-JP" dirty="0" err="1" smtClean="0"/>
              <a:t>those</a:t>
            </a:r>
            <a:r>
              <a:rPr lang="de-DE" altLang="ja-JP" dirty="0" smtClean="0"/>
              <a:t> </a:t>
            </a:r>
            <a:r>
              <a:rPr lang="de-DE" altLang="ja-JP" dirty="0" err="1" smtClean="0"/>
              <a:t>for</a:t>
            </a:r>
            <a:r>
              <a:rPr lang="de-DE" altLang="ja-JP" dirty="0" smtClean="0"/>
              <a:t> </a:t>
            </a:r>
            <a:r>
              <a:rPr lang="de-DE" altLang="ja-JP" dirty="0" err="1" smtClean="0"/>
              <a:t>the</a:t>
            </a:r>
            <a:r>
              <a:rPr lang="de-DE" altLang="ja-JP" dirty="0" smtClean="0"/>
              <a:t> </a:t>
            </a:r>
            <a:r>
              <a:rPr lang="de-DE" altLang="ja-JP" dirty="0" err="1" smtClean="0"/>
              <a:t>following</a:t>
            </a:r>
            <a:r>
              <a:rPr lang="de-DE" altLang="ja-JP" dirty="0" smtClean="0"/>
              <a:t> („</a:t>
            </a:r>
            <a:r>
              <a:rPr lang="de-DE" altLang="ja-JP" dirty="0" err="1" smtClean="0"/>
              <a:t>deferred</a:t>
            </a:r>
            <a:r>
              <a:rPr lang="de-DE" altLang="ja-JP" dirty="0" smtClean="0"/>
              <a:t>“) </a:t>
            </a:r>
            <a:r>
              <a:rPr lang="de-DE" altLang="ja-JP" dirty="0" err="1" smtClean="0"/>
              <a:t>CIDs</a:t>
            </a:r>
            <a:r>
              <a:rPr lang="de-DE" altLang="ja-JP" dirty="0" smtClean="0"/>
              <a:t>: 4503, 4530, 4206, 4142, 4130, 4456</a:t>
            </a:r>
          </a:p>
          <a:p>
            <a:pPr lvl="1"/>
            <a:r>
              <a:rPr lang="de-DE" altLang="ja-JP" dirty="0" smtClean="0"/>
              <a:t>And </a:t>
            </a:r>
            <a:r>
              <a:rPr lang="de-DE" altLang="ja-JP" dirty="0" err="1" smtClean="0"/>
              <a:t>change</a:t>
            </a:r>
            <a:r>
              <a:rPr lang="de-DE" altLang="ja-JP" dirty="0" smtClean="0"/>
              <a:t> in </a:t>
            </a:r>
            <a:r>
              <a:rPr lang="de-DE" altLang="ja-JP" dirty="0" err="1" smtClean="0"/>
              <a:t>those</a:t>
            </a:r>
            <a:r>
              <a:rPr lang="de-DE" altLang="ja-JP" dirty="0" smtClean="0"/>
              <a:t> </a:t>
            </a:r>
            <a:r>
              <a:rPr lang="de-DE" altLang="ja-JP" dirty="0" err="1" smtClean="0"/>
              <a:t>resolutions</a:t>
            </a:r>
            <a:r>
              <a:rPr lang="de-DE" altLang="ja-JP" dirty="0" smtClean="0"/>
              <a:t> </a:t>
            </a:r>
            <a:r>
              <a:rPr lang="de-DE" altLang="ja-JP" dirty="0" err="1" smtClean="0"/>
              <a:t>reference</a:t>
            </a:r>
            <a:r>
              <a:rPr lang="de-DE" altLang="ja-JP" dirty="0" smtClean="0"/>
              <a:t> „D1“ to a </a:t>
            </a:r>
            <a:r>
              <a:rPr lang="de-DE" altLang="ja-JP" dirty="0" err="1" smtClean="0"/>
              <a:t>referece</a:t>
            </a:r>
            <a:r>
              <a:rPr lang="de-DE" altLang="ja-JP" dirty="0" smtClean="0"/>
              <a:t> to „11-14/768r1“</a:t>
            </a:r>
            <a:endParaRPr lang="en-US" altLang="ja-JP" dirty="0" smtClean="0"/>
          </a:p>
          <a:p>
            <a:pPr lvl="1"/>
            <a:r>
              <a:rPr lang="en-US" altLang="ja-JP" dirty="0" smtClean="0"/>
              <a:t>and instruct the editor to incorporate the changes shown in </a:t>
            </a:r>
            <a:r>
              <a:rPr lang="de-DE" dirty="0" smtClean="0"/>
              <a:t>11-14/</a:t>
            </a:r>
            <a:r>
              <a:rPr lang="de-DE" altLang="ja-JP" dirty="0" smtClean="0"/>
              <a:t>768r1 </a:t>
            </a:r>
            <a:r>
              <a:rPr lang="en-US" altLang="ja-JP" dirty="0" smtClean="0"/>
              <a:t>into the draft.</a:t>
            </a:r>
          </a:p>
          <a:p>
            <a:r>
              <a:rPr lang="en-US" altLang="ja-JP" dirty="0" smtClean="0"/>
              <a:t>Moved: </a:t>
            </a:r>
            <a:r>
              <a:rPr lang="en-US" altLang="ja-JP" dirty="0" err="1" smtClean="0"/>
              <a:t>Santosh</a:t>
            </a:r>
            <a:r>
              <a:rPr lang="en-US" altLang="ja-JP" dirty="0" smtClean="0"/>
              <a:t> Abraham	Second: </a:t>
            </a:r>
            <a:r>
              <a:rPr lang="en-US" altLang="ja-JP" dirty="0" err="1" smtClean="0"/>
              <a:t>Santosh</a:t>
            </a:r>
            <a:r>
              <a:rPr lang="en-US" altLang="ja-JP" dirty="0" smtClean="0"/>
              <a:t> P. </a:t>
            </a:r>
          </a:p>
          <a:p>
            <a:r>
              <a:rPr lang="en-US" altLang="ja-JP" dirty="0" smtClean="0"/>
              <a:t>Yes:  13		No: 	0	Abstain: 0</a:t>
            </a:r>
          </a:p>
          <a:p>
            <a:endParaRPr lang="en-US" altLang="ja-JP" dirty="0" smtClean="0"/>
          </a:p>
          <a:p>
            <a:r>
              <a:rPr lang="en-US" altLang="ja-JP" dirty="0" smtClean="0"/>
              <a:t>Motion passes.</a:t>
            </a:r>
          </a:p>
          <a:p>
            <a:endParaRPr lang="en-US" altLang="ja-JP" dirty="0" smtClean="0"/>
          </a:p>
        </p:txBody>
      </p:sp>
      <p:sp>
        <p:nvSpPr>
          <p:cNvPr id="11" name="Rechteck 10"/>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11</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#87</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en-US" altLang="ja-JP" dirty="0" err="1" smtClean="0"/>
              <a:t>Santosh</a:t>
            </a:r>
            <a:r>
              <a:rPr lang="en-US" altLang="ja-JP" dirty="0" smtClean="0"/>
              <a:t> Abraham - 2” Tab of  11-14/929r1 except the resolution for the following CIDs: 4503 </a:t>
            </a:r>
          </a:p>
          <a:p>
            <a:pPr lvl="1"/>
            <a:r>
              <a:rPr lang="en-US" altLang="ja-JP" dirty="0" smtClean="0"/>
              <a:t>And change in those resolutions reference „14/0927“ to a reference to „11-14/927r1“</a:t>
            </a:r>
          </a:p>
          <a:p>
            <a:pPr lvl="1"/>
            <a:r>
              <a:rPr lang="en-US" altLang="ja-JP" dirty="0" smtClean="0"/>
              <a:t>and instruct the editor to incorporate the changes shown in </a:t>
            </a:r>
            <a:r>
              <a:rPr lang="en-US" dirty="0" smtClean="0"/>
              <a:t>11-14/927</a:t>
            </a:r>
            <a:r>
              <a:rPr lang="en-US" altLang="ja-JP" dirty="0" smtClean="0"/>
              <a:t>r1 into the draft.</a:t>
            </a:r>
          </a:p>
          <a:p>
            <a:r>
              <a:rPr lang="en-US" altLang="ja-JP" dirty="0" smtClean="0"/>
              <a:t>Moved: </a:t>
            </a:r>
            <a:r>
              <a:rPr lang="en-US" altLang="ja-JP" dirty="0" err="1" smtClean="0"/>
              <a:t>Santosh</a:t>
            </a:r>
            <a:r>
              <a:rPr lang="en-US" altLang="ja-JP" dirty="0" smtClean="0"/>
              <a:t> Abraham	Second: Lee A.</a:t>
            </a:r>
          </a:p>
          <a:p>
            <a:r>
              <a:rPr lang="en-US" altLang="ja-JP" dirty="0" smtClean="0"/>
              <a:t>Yes:  11		No: 	0	Abstain: 0</a:t>
            </a:r>
          </a:p>
          <a:p>
            <a:endParaRPr lang="en-US" altLang="ja-JP" dirty="0" smtClean="0"/>
          </a:p>
          <a:p>
            <a:r>
              <a:rPr lang="en-US" altLang="ja-JP" dirty="0" smtClean="0"/>
              <a:t>Motion passes</a:t>
            </a:r>
          </a:p>
          <a:p>
            <a:endParaRPr lang="en-US" altLang="ja-JP" dirty="0" smtClean="0"/>
          </a:p>
          <a:p>
            <a:endParaRPr lang="en-US" altLang="ja-JP" dirty="0" smtClean="0"/>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12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94</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err="1" smtClean="0"/>
              <a:t>George_Calcev</a:t>
            </a:r>
            <a:r>
              <a:rPr lang="en-US" altLang="ja-JP" dirty="0" smtClean="0"/>
              <a:t>” Tab of  11-14/</a:t>
            </a:r>
            <a:r>
              <a:rPr lang="de-DE" altLang="ja-JP" dirty="0" smtClean="0"/>
              <a:t>812r4</a:t>
            </a:r>
            <a:endParaRPr lang="en-US" altLang="ja-JP" dirty="0" smtClean="0"/>
          </a:p>
          <a:p>
            <a:pPr lvl="1"/>
            <a:r>
              <a:rPr lang="en-US" altLang="ja-JP" dirty="0" smtClean="0"/>
              <a:t>and instruct the editor to incorporate the changes shown in </a:t>
            </a:r>
            <a:r>
              <a:rPr lang="de-DE" dirty="0" smtClean="0"/>
              <a:t>11-14/813r3 </a:t>
            </a:r>
            <a:r>
              <a:rPr lang="en-US" altLang="ja-JP" dirty="0" smtClean="0"/>
              <a:t>into the draft.</a:t>
            </a:r>
          </a:p>
          <a:p>
            <a:r>
              <a:rPr lang="en-US" altLang="ja-JP" dirty="0" smtClean="0"/>
              <a:t>Moved: George </a:t>
            </a:r>
            <a:r>
              <a:rPr lang="en-US" altLang="ja-JP" dirty="0" err="1" smtClean="0"/>
              <a:t>Calcev</a:t>
            </a:r>
            <a:r>
              <a:rPr lang="en-US" altLang="ja-JP" dirty="0" smtClean="0"/>
              <a:t>		Second: </a:t>
            </a:r>
            <a:r>
              <a:rPr lang="en-US" altLang="ja-JP" dirty="0" err="1" smtClean="0"/>
              <a:t>Santosh</a:t>
            </a:r>
            <a:r>
              <a:rPr lang="en-US" altLang="ja-JP" dirty="0" smtClean="0"/>
              <a:t> A.</a:t>
            </a:r>
          </a:p>
          <a:p>
            <a:r>
              <a:rPr lang="en-US" altLang="ja-JP" dirty="0" smtClean="0"/>
              <a:t>Yes: 10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10" name="Rechteck 9"/>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13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#89</a:t>
            </a:r>
            <a:endParaRPr lang="en-US" dirty="0"/>
          </a:p>
        </p:txBody>
      </p:sp>
      <p:sp>
        <p:nvSpPr>
          <p:cNvPr id="3" name="Inhaltsplatzhalter 2"/>
          <p:cNvSpPr>
            <a:spLocks noGrp="1"/>
          </p:cNvSpPr>
          <p:nvPr>
            <p:ph idx="1"/>
          </p:nvPr>
        </p:nvSpPr>
        <p:spPr/>
        <p:txBody>
          <a:bodyPr/>
          <a:lstStyle/>
          <a:p>
            <a:r>
              <a:rPr lang="en-US" dirty="0" smtClean="0"/>
              <a:t>Move instruct the editor to change the definition of FILS STA in </a:t>
            </a:r>
            <a:r>
              <a:rPr lang="en-US" dirty="0" err="1" smtClean="0"/>
              <a:t>Cls</a:t>
            </a:r>
            <a:r>
              <a:rPr lang="en-US" dirty="0" smtClean="0"/>
              <a:t>. 3.2 from:</a:t>
            </a:r>
          </a:p>
          <a:p>
            <a:pPr lvl="1">
              <a:buNone/>
            </a:pPr>
            <a:r>
              <a:rPr lang="en-US" dirty="0" smtClean="0"/>
              <a:t>fast initial link setup station (FILS STA): A station that supports fast initial link setup (FILS)</a:t>
            </a:r>
          </a:p>
          <a:p>
            <a:pPr lvl="1">
              <a:buNone/>
            </a:pPr>
            <a:r>
              <a:rPr lang="en-US" dirty="0" smtClean="0"/>
              <a:t>To:</a:t>
            </a:r>
          </a:p>
          <a:p>
            <a:pPr lvl="1">
              <a:buNone/>
            </a:pPr>
            <a:r>
              <a:rPr lang="en-US" dirty="0" smtClean="0"/>
              <a:t>fast initial link setup station (FILS STA): A station that implements FILS and for which dot11FILSActivated is true.</a:t>
            </a:r>
          </a:p>
          <a:p>
            <a:endParaRPr lang="en-US" dirty="0" smtClean="0"/>
          </a:p>
          <a:p>
            <a:r>
              <a:rPr lang="en-US" dirty="0" smtClean="0"/>
              <a:t>Moved: Lee		Second: Ping</a:t>
            </a:r>
          </a:p>
          <a:p>
            <a:r>
              <a:rPr lang="en-US" dirty="0" smtClean="0"/>
              <a:t>Y/N/A:  6/1/2</a:t>
            </a:r>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95</a:t>
            </a:fld>
            <a:endParaRPr lang="en-US" altLang="ja-JP"/>
          </a:p>
        </p:txBody>
      </p:sp>
    </p:spTree>
  </p:cSld>
  <p:clrMapOvr>
    <a:masterClrMapping/>
  </p:clrMapOvr>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04800"/>
            <a:ext cx="7772400" cy="1066800"/>
          </a:xfrm>
        </p:spPr>
        <p:txBody>
          <a:bodyPr/>
          <a:lstStyle/>
          <a:p>
            <a:r>
              <a:rPr lang="en-US" dirty="0" smtClean="0"/>
              <a:t>Motion #90</a:t>
            </a:r>
            <a:endParaRPr lang="en-US" dirty="0"/>
          </a:p>
        </p:txBody>
      </p:sp>
      <p:sp>
        <p:nvSpPr>
          <p:cNvPr id="3" name="Inhaltsplatzhalter 2"/>
          <p:cNvSpPr>
            <a:spLocks noGrp="1"/>
          </p:cNvSpPr>
          <p:nvPr>
            <p:ph idx="1"/>
          </p:nvPr>
        </p:nvSpPr>
        <p:spPr>
          <a:xfrm>
            <a:off x="685800" y="1219200"/>
            <a:ext cx="7772400" cy="4114800"/>
          </a:xfrm>
        </p:spPr>
        <p:txBody>
          <a:bodyPr/>
          <a:lstStyle/>
          <a:p>
            <a:r>
              <a:rPr lang="en-US" dirty="0" smtClean="0"/>
              <a:t>Move to change the description of the dot11FILSActivated MIB variable on page119 </a:t>
            </a:r>
            <a:r>
              <a:rPr lang="en-US" dirty="0" err="1" smtClean="0"/>
              <a:t>ll</a:t>
            </a:r>
            <a:r>
              <a:rPr lang="en-US" dirty="0" smtClean="0"/>
              <a:t> 34-45 to</a:t>
            </a:r>
          </a:p>
          <a:p>
            <a:pPr lvl="1"/>
            <a:r>
              <a:rPr lang="en-US" sz="1600" dirty="0" smtClean="0"/>
              <a:t>dot11FILSActivated OBJECT-TYPE</a:t>
            </a:r>
          </a:p>
          <a:p>
            <a:pPr lvl="1"/>
            <a:r>
              <a:rPr lang="en-US" sz="1600" dirty="0" smtClean="0"/>
              <a:t>SYNTAX </a:t>
            </a:r>
            <a:r>
              <a:rPr lang="en-US" sz="1600" dirty="0" err="1" smtClean="0"/>
              <a:t>TruthValue</a:t>
            </a:r>
            <a:endParaRPr lang="en-US" sz="1600" dirty="0" smtClean="0"/>
          </a:p>
          <a:p>
            <a:pPr lvl="1"/>
            <a:r>
              <a:rPr lang="en-US" sz="1600" dirty="0" smtClean="0"/>
              <a:t>MAX-ACCESS read-write</a:t>
            </a:r>
          </a:p>
          <a:p>
            <a:pPr lvl="1"/>
            <a:r>
              <a:rPr lang="en-US" sz="1600" dirty="0" smtClean="0"/>
              <a:t>STATUS current</a:t>
            </a:r>
          </a:p>
          <a:p>
            <a:pPr lvl="1"/>
            <a:r>
              <a:rPr lang="en-US" sz="1600" dirty="0" smtClean="0"/>
              <a:t>DESCRIPTION "This is a control variable. It is written by an external management entity. Changes take effect as soon as practical in the implementation. This attribute, when true, indicates that FILS is enabled.“</a:t>
            </a:r>
          </a:p>
          <a:p>
            <a:pPr lvl="1"/>
            <a:r>
              <a:rPr lang="en-US" sz="1600" dirty="0" smtClean="0"/>
              <a:t>DEFVAL { false }</a:t>
            </a:r>
          </a:p>
          <a:p>
            <a:pPr lvl="1"/>
            <a:r>
              <a:rPr lang="en-US" sz="1600" dirty="0" smtClean="0"/>
              <a:t>::= { dot11StationConfigEntry &lt;ANA&gt; }</a:t>
            </a:r>
          </a:p>
          <a:p>
            <a:endParaRPr lang="en-US" dirty="0" smtClean="0"/>
          </a:p>
          <a:p>
            <a:r>
              <a:rPr lang="en-US" dirty="0" smtClean="0"/>
              <a:t>Moved: </a:t>
            </a:r>
            <a:r>
              <a:rPr lang="en-US" dirty="0" err="1" smtClean="0"/>
              <a:t>Jouni</a:t>
            </a:r>
            <a:r>
              <a:rPr lang="en-US" dirty="0" smtClean="0"/>
              <a:t>	Second: Lee</a:t>
            </a:r>
          </a:p>
          <a:p>
            <a:r>
              <a:rPr lang="en-US" dirty="0" smtClean="0"/>
              <a:t>Y/N/A: 9-0-0</a:t>
            </a:r>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96</a:t>
            </a:fld>
            <a:endParaRPr lang="en-US" altLang="ja-JP"/>
          </a:p>
        </p:txBody>
      </p:sp>
    </p:spTree>
  </p:cSld>
  <p:clrMapOvr>
    <a:masterClrMapping/>
  </p:clrMapOvr>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#91</a:t>
            </a:r>
            <a:endParaRPr lang="en-US" dirty="0"/>
          </a:p>
        </p:txBody>
      </p:sp>
      <p:sp>
        <p:nvSpPr>
          <p:cNvPr id="3" name="Inhaltsplatzhalter 2"/>
          <p:cNvSpPr>
            <a:spLocks noGrp="1"/>
          </p:cNvSpPr>
          <p:nvPr>
            <p:ph idx="1"/>
          </p:nvPr>
        </p:nvSpPr>
        <p:spPr/>
        <p:txBody>
          <a:bodyPr/>
          <a:lstStyle/>
          <a:p>
            <a:r>
              <a:rPr lang="en-US" dirty="0" smtClean="0"/>
              <a:t>Move to</a:t>
            </a:r>
          </a:p>
          <a:p>
            <a:pPr lvl="1"/>
            <a:r>
              <a:rPr lang="en-US" altLang="ja-JP" dirty="0" smtClean="0"/>
              <a:t>approve the comment resolutions as show in “</a:t>
            </a:r>
            <a:r>
              <a:rPr lang="en-US" altLang="ja-JP" dirty="0" err="1" smtClean="0"/>
              <a:t>Jarkko</a:t>
            </a:r>
            <a:r>
              <a:rPr lang="en-US" altLang="ja-JP" dirty="0" smtClean="0"/>
              <a:t> </a:t>
            </a:r>
            <a:r>
              <a:rPr lang="en-US" altLang="ja-JP" dirty="0" err="1" smtClean="0"/>
              <a:t>Kneckt</a:t>
            </a:r>
            <a:r>
              <a:rPr lang="en-US" altLang="ja-JP" dirty="0" smtClean="0"/>
              <a:t>” Tab of  11-14/764r4</a:t>
            </a:r>
          </a:p>
          <a:p>
            <a:pPr lvl="1"/>
            <a:r>
              <a:rPr lang="en-US" altLang="ja-JP" dirty="0" smtClean="0"/>
              <a:t>And replace all reference to all revisions of „11-14/765 “ with  „11-14/765r7“</a:t>
            </a:r>
          </a:p>
          <a:p>
            <a:pPr lvl="1"/>
            <a:r>
              <a:rPr lang="en-US" altLang="ja-JP" dirty="0" smtClean="0"/>
              <a:t>and instruct the editor to incorporate the changes shown in </a:t>
            </a:r>
            <a:r>
              <a:rPr lang="en-US" dirty="0" smtClean="0"/>
              <a:t>11-14/765r7 </a:t>
            </a:r>
            <a:r>
              <a:rPr lang="en-US" altLang="ja-JP" dirty="0" smtClean="0"/>
              <a:t>into the draft.</a:t>
            </a:r>
          </a:p>
          <a:p>
            <a:r>
              <a:rPr lang="en-US" altLang="ja-JP" dirty="0" smtClean="0"/>
              <a:t>Moved: </a:t>
            </a:r>
            <a:r>
              <a:rPr lang="en-US" altLang="ja-JP" dirty="0" err="1" smtClean="0"/>
              <a:t>Jarkko</a:t>
            </a:r>
            <a:r>
              <a:rPr lang="en-US" altLang="ja-JP" dirty="0" smtClean="0"/>
              <a:t>		Second: Lee</a:t>
            </a:r>
          </a:p>
          <a:p>
            <a:r>
              <a:rPr lang="en-US" altLang="ja-JP" dirty="0" smtClean="0"/>
              <a:t>Yes: 8		No: 	0	Abstain: 1</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97</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98</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 92</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Ready1</a:t>
            </a:r>
            <a:r>
              <a:rPr lang="en-US" altLang="ja-JP" dirty="0" smtClean="0"/>
              <a:t>” Tab of  11-14/</a:t>
            </a:r>
            <a:r>
              <a:rPr lang="de-DE" altLang="ja-JP" dirty="0" smtClean="0"/>
              <a:t>917r0</a:t>
            </a:r>
            <a:endParaRPr lang="en-US" altLang="ja-JP" dirty="0" smtClean="0"/>
          </a:p>
          <a:p>
            <a:pPr lvl="1"/>
            <a:endParaRPr lang="de-DE"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r>
              <a:rPr lang="en-US" altLang="ja-JP" dirty="0" smtClean="0"/>
              <a:t>		Second: </a:t>
            </a:r>
            <a:r>
              <a:rPr lang="en-US" altLang="ja-JP" dirty="0" err="1" smtClean="0"/>
              <a:t>Jarkko</a:t>
            </a:r>
            <a:endParaRPr lang="en-US" altLang="ja-JP" dirty="0" smtClean="0"/>
          </a:p>
          <a:p>
            <a:r>
              <a:rPr lang="en-US" altLang="ja-JP" dirty="0" smtClean="0"/>
              <a:t>Yes: 11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11-14/565r15</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99</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 93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Ready2</a:t>
            </a:r>
            <a:r>
              <a:rPr lang="en-US" altLang="ja-JP" dirty="0" smtClean="0"/>
              <a:t>” Tab of  11-14/</a:t>
            </a:r>
            <a:r>
              <a:rPr lang="de-DE" altLang="ja-JP" dirty="0" smtClean="0"/>
              <a:t>917r2</a:t>
            </a:r>
            <a:endParaRPr lang="en-US" altLang="ja-JP" dirty="0" smtClean="0"/>
          </a:p>
          <a:p>
            <a:pPr lvl="1"/>
            <a:endParaRPr lang="de-DE"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r>
              <a:rPr lang="en-US" altLang="ja-JP" dirty="0" smtClean="0"/>
              <a:t>		Second: Ping Fang</a:t>
            </a:r>
          </a:p>
          <a:p>
            <a:r>
              <a:rPr lang="en-US" altLang="ja-JP" dirty="0" smtClean="0"/>
              <a:t>Yes: 11		No: 	0	Abstain: 4</a:t>
            </a:r>
          </a:p>
          <a:p>
            <a:endParaRPr lang="en-US" altLang="ja-JP" dirty="0" smtClean="0"/>
          </a:p>
          <a:p>
            <a:r>
              <a:rPr lang="en-US" altLang="ja-JP" dirty="0" smtClean="0"/>
              <a:t>Motion passes.</a:t>
            </a:r>
          </a:p>
          <a:p>
            <a:endParaRPr lang="en-US" altLang="ja-JP" dirty="0" smtClean="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10" name="Rechteck 9"/>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15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1314</TotalTime>
  <Words>17103</Words>
  <Application>Microsoft Macintosh PowerPoint</Application>
  <PresentationFormat>画面に合わせる (4:3)</PresentationFormat>
  <Paragraphs>2540</Paragraphs>
  <Slides>199</Slides>
  <Notes>22</Notes>
  <HiddenSlides>185</HiddenSlides>
  <MMClips>0</MMClips>
  <ScaleCrop>false</ScaleCrop>
  <HeadingPairs>
    <vt:vector size="4" baseType="variant">
      <vt:variant>
        <vt:lpstr>デザイン テンプレート</vt:lpstr>
      </vt:variant>
      <vt:variant>
        <vt:i4>1</vt:i4>
      </vt:variant>
      <vt:variant>
        <vt:lpstr>スライド タイトル</vt:lpstr>
      </vt:variant>
      <vt:variant>
        <vt:i4>199</vt:i4>
      </vt:variant>
    </vt:vector>
  </HeadingPairs>
  <TitlesOfParts>
    <vt:vector size="200" baseType="lpstr">
      <vt:lpstr>802-11-Submission</vt:lpstr>
      <vt:lpstr>IEEE 802.11ai Fast Initial Link Setup  Motions for comment resolution</vt:lpstr>
      <vt:lpstr>Rev history</vt:lpstr>
      <vt:lpstr>Motion #1</vt:lpstr>
      <vt:lpstr>Motion #2</vt:lpstr>
      <vt:lpstr>Motion #3</vt:lpstr>
      <vt:lpstr>Motion #4</vt:lpstr>
      <vt:lpstr>Motion #5</vt:lpstr>
      <vt:lpstr>Motion #6</vt:lpstr>
      <vt:lpstr>Motion #7</vt:lpstr>
      <vt:lpstr>Motion #8</vt:lpstr>
      <vt:lpstr>Motion #9</vt:lpstr>
      <vt:lpstr>Motion #10</vt:lpstr>
      <vt:lpstr>Motion #11</vt:lpstr>
      <vt:lpstr>Motion #12</vt:lpstr>
      <vt:lpstr>Motion #13</vt:lpstr>
      <vt:lpstr>Motion #14</vt:lpstr>
      <vt:lpstr>Motion #15</vt:lpstr>
      <vt:lpstr>Motion #16</vt:lpstr>
      <vt:lpstr>Motion #17</vt:lpstr>
      <vt:lpstr>Motion #18</vt:lpstr>
      <vt:lpstr>Motion #19</vt:lpstr>
      <vt:lpstr>Motion #20</vt:lpstr>
      <vt:lpstr>Motion #21</vt:lpstr>
      <vt:lpstr>Motion #22</vt:lpstr>
      <vt:lpstr>Motion #23</vt:lpstr>
      <vt:lpstr>Motion #24</vt:lpstr>
      <vt:lpstr>Motion #25</vt:lpstr>
      <vt:lpstr>Motion #26</vt:lpstr>
      <vt:lpstr>Motion #27</vt:lpstr>
      <vt:lpstr>Motion #28</vt:lpstr>
      <vt:lpstr>Motion #29</vt:lpstr>
      <vt:lpstr>Motion #30</vt:lpstr>
      <vt:lpstr>Motion #31</vt:lpstr>
      <vt:lpstr>Motion #32</vt:lpstr>
      <vt:lpstr>Motion #33</vt:lpstr>
      <vt:lpstr>Motion #34</vt:lpstr>
      <vt:lpstr>Motion #35</vt:lpstr>
      <vt:lpstr>Motion #36</vt:lpstr>
      <vt:lpstr>Motion #37</vt:lpstr>
      <vt:lpstr>Motion #38</vt:lpstr>
      <vt:lpstr>Motion #39</vt:lpstr>
      <vt:lpstr>Motion #40</vt:lpstr>
      <vt:lpstr>Motion #41</vt:lpstr>
      <vt:lpstr>Motion #42</vt:lpstr>
      <vt:lpstr>Motion #43</vt:lpstr>
      <vt:lpstr>Motion #44</vt:lpstr>
      <vt:lpstr>Motion #45</vt:lpstr>
      <vt:lpstr>Motion #46</vt:lpstr>
      <vt:lpstr>Motion #47</vt:lpstr>
      <vt:lpstr>Motion 48#</vt:lpstr>
      <vt:lpstr>Motion 49#</vt:lpstr>
      <vt:lpstr>Motion #50</vt:lpstr>
      <vt:lpstr>Motion #51</vt:lpstr>
      <vt:lpstr>Motion #52</vt:lpstr>
      <vt:lpstr>Motion #53</vt:lpstr>
      <vt:lpstr>Motion #54</vt:lpstr>
      <vt:lpstr>Motion #55</vt:lpstr>
      <vt:lpstr>Motion #56</vt:lpstr>
      <vt:lpstr>Motion #57</vt:lpstr>
      <vt:lpstr>Motion #58</vt:lpstr>
      <vt:lpstr>Motion #59</vt:lpstr>
      <vt:lpstr>Motion # 60</vt:lpstr>
      <vt:lpstr>Motion # 61</vt:lpstr>
      <vt:lpstr>Motion # 62</vt:lpstr>
      <vt:lpstr>Motion # 63</vt:lpstr>
      <vt:lpstr>Motion #64</vt:lpstr>
      <vt:lpstr>Motion #65</vt:lpstr>
      <vt:lpstr>Motion # 66</vt:lpstr>
      <vt:lpstr>Motion # 67</vt:lpstr>
      <vt:lpstr>Motion # 68</vt:lpstr>
      <vt:lpstr>Motion #69</vt:lpstr>
      <vt:lpstr>Motion #70</vt:lpstr>
      <vt:lpstr>Motion #71</vt:lpstr>
      <vt:lpstr>Motion #72</vt:lpstr>
      <vt:lpstr>Motion #73</vt:lpstr>
      <vt:lpstr>Motion #74</vt:lpstr>
      <vt:lpstr>Motion #75</vt:lpstr>
      <vt:lpstr>July 2014 San Diego Motions</vt:lpstr>
      <vt:lpstr>スライド 79</vt:lpstr>
      <vt:lpstr>Motion #77</vt:lpstr>
      <vt:lpstr>Motion #78</vt:lpstr>
      <vt:lpstr>Motion #79</vt:lpstr>
      <vt:lpstr>Motion #80</vt:lpstr>
      <vt:lpstr>Straw Poll</vt:lpstr>
      <vt:lpstr>Straw Poll </vt:lpstr>
      <vt:lpstr>Motion #81</vt:lpstr>
      <vt:lpstr>Motion #82</vt:lpstr>
      <vt:lpstr>Motion #83</vt:lpstr>
      <vt:lpstr>Motion #84</vt:lpstr>
      <vt:lpstr>Straw Poll</vt:lpstr>
      <vt:lpstr>Motion #85</vt:lpstr>
      <vt:lpstr>Motion #86</vt:lpstr>
      <vt:lpstr>Motion #87</vt:lpstr>
      <vt:lpstr>Motion #88</vt:lpstr>
      <vt:lpstr>Motion #89</vt:lpstr>
      <vt:lpstr>Motion #90</vt:lpstr>
      <vt:lpstr>Motion #91</vt:lpstr>
      <vt:lpstr>Motion # 92</vt:lpstr>
      <vt:lpstr>Motion # 93</vt:lpstr>
      <vt:lpstr>Motion # 94</vt:lpstr>
      <vt:lpstr>Straw Poll</vt:lpstr>
      <vt:lpstr>Motion #95</vt:lpstr>
      <vt:lpstr>Motion #96</vt:lpstr>
      <vt:lpstr>Motion #97</vt:lpstr>
      <vt:lpstr>Motion #98</vt:lpstr>
      <vt:lpstr>Motion #99</vt:lpstr>
      <vt:lpstr>Motion #100</vt:lpstr>
      <vt:lpstr>Motion # 101</vt:lpstr>
      <vt:lpstr>Motion #102</vt:lpstr>
      <vt:lpstr>Motion #103</vt:lpstr>
      <vt:lpstr>Motion #104</vt:lpstr>
      <vt:lpstr>Motion #105</vt:lpstr>
      <vt:lpstr>Motion #106</vt:lpstr>
      <vt:lpstr>Motion #107</vt:lpstr>
      <vt:lpstr>Motion #108</vt:lpstr>
      <vt:lpstr>Motion #109</vt:lpstr>
      <vt:lpstr>Motion #110</vt:lpstr>
      <vt:lpstr>Motion #111</vt:lpstr>
      <vt:lpstr>Motion #112</vt:lpstr>
      <vt:lpstr>Motion #113</vt:lpstr>
      <vt:lpstr>Motion #114</vt:lpstr>
      <vt:lpstr>Motion #115</vt:lpstr>
      <vt:lpstr>Motion #116</vt:lpstr>
      <vt:lpstr>Motion #117</vt:lpstr>
      <vt:lpstr>Motion #118</vt:lpstr>
      <vt:lpstr>Motion #119</vt:lpstr>
      <vt:lpstr>Motion #120</vt:lpstr>
      <vt:lpstr>Motion #121</vt:lpstr>
      <vt:lpstr>Motion #122</vt:lpstr>
      <vt:lpstr>Motion #123</vt:lpstr>
      <vt:lpstr>Motion #124</vt:lpstr>
      <vt:lpstr>Motion #125</vt:lpstr>
      <vt:lpstr>Motion #126</vt:lpstr>
      <vt:lpstr>Motion #127</vt:lpstr>
      <vt:lpstr>Motion #128</vt:lpstr>
      <vt:lpstr>Motion #129</vt:lpstr>
      <vt:lpstr>Motion #130</vt:lpstr>
      <vt:lpstr>Motion #131</vt:lpstr>
      <vt:lpstr>Motion #132</vt:lpstr>
      <vt:lpstr>Motion #133</vt:lpstr>
      <vt:lpstr>Motion #134</vt:lpstr>
      <vt:lpstr>Motion #135</vt:lpstr>
      <vt:lpstr>Motion #136</vt:lpstr>
      <vt:lpstr>Motion #137</vt:lpstr>
      <vt:lpstr>Motion #138</vt:lpstr>
      <vt:lpstr>Motion #139</vt:lpstr>
      <vt:lpstr>Motion #140</vt:lpstr>
      <vt:lpstr>Motion #141</vt:lpstr>
      <vt:lpstr>Motions Nov 2014 Plenary</vt:lpstr>
      <vt:lpstr>Motion #142</vt:lpstr>
      <vt:lpstr>Motion #143</vt:lpstr>
      <vt:lpstr>Motion #144</vt:lpstr>
      <vt:lpstr>Motion #145</vt:lpstr>
      <vt:lpstr>Motion #146</vt:lpstr>
      <vt:lpstr>Motion #147</vt:lpstr>
      <vt:lpstr>Motion #148</vt:lpstr>
      <vt:lpstr>Motion #149</vt:lpstr>
      <vt:lpstr>Motion  #150</vt:lpstr>
      <vt:lpstr>Motion #151</vt:lpstr>
      <vt:lpstr>Motion #152</vt:lpstr>
      <vt:lpstr>Motion #153</vt:lpstr>
      <vt:lpstr>Motion #154</vt:lpstr>
      <vt:lpstr>Motion #155</vt:lpstr>
      <vt:lpstr>Motion #156</vt:lpstr>
      <vt:lpstr>Motion #157</vt:lpstr>
      <vt:lpstr>Motion #158</vt:lpstr>
      <vt:lpstr>Motion #159</vt:lpstr>
      <vt:lpstr>Motion #160</vt:lpstr>
      <vt:lpstr>Motion #161</vt:lpstr>
      <vt:lpstr>Motion #146A</vt:lpstr>
      <vt:lpstr>Motion #162</vt:lpstr>
      <vt:lpstr>Motion #147A</vt:lpstr>
      <vt:lpstr>Motion #163</vt:lpstr>
      <vt:lpstr>Motion #148A</vt:lpstr>
      <vt:lpstr>Motion #164</vt:lpstr>
      <vt:lpstr>Motion #165</vt:lpstr>
      <vt:lpstr>Motion #166</vt:lpstr>
      <vt:lpstr>Motion #167</vt:lpstr>
      <vt:lpstr>Motion #168</vt:lpstr>
      <vt:lpstr>Motion #169</vt:lpstr>
      <vt:lpstr>Motion #170</vt:lpstr>
      <vt:lpstr>Motion #171</vt:lpstr>
      <vt:lpstr>Motion #172</vt:lpstr>
      <vt:lpstr>Motion #173</vt:lpstr>
      <vt:lpstr>Motion #174</vt:lpstr>
      <vt:lpstr>Motion #175</vt:lpstr>
      <vt:lpstr>Motion #176</vt:lpstr>
      <vt:lpstr>Motions Jan 2015 Interim</vt:lpstr>
      <vt:lpstr>Motion #177</vt:lpstr>
      <vt:lpstr>Motion #178</vt:lpstr>
      <vt:lpstr>Motion #179</vt:lpstr>
      <vt:lpstr>Motion #180</vt:lpstr>
      <vt:lpstr>Motion #181</vt:lpstr>
      <vt:lpstr>Motion #182</vt:lpstr>
      <vt:lpstr>Motion #183</vt:lpstr>
      <vt:lpstr>Motion #184</vt:lpstr>
      <vt:lpstr>Motion #185</vt:lpstr>
      <vt:lpstr>Motion #186</vt:lpstr>
      <vt:lpstr>Do NOT remove slide separates drafted from run motions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TGai-Motion-deck</dc:title>
  <dc:subject/>
  <dc:creator>Hiroshi Mano</dc:creator>
  <cp:keywords/>
  <dc:description/>
  <cp:lastModifiedBy>真野 浩</cp:lastModifiedBy>
  <cp:revision>751</cp:revision>
  <cp:lastPrinted>1998-02-10T13:28:06Z</cp:lastPrinted>
  <dcterms:created xsi:type="dcterms:W3CDTF">2015-01-12T17:10:52Z</dcterms:created>
  <dcterms:modified xsi:type="dcterms:W3CDTF">2015-01-13T13:13:56Z</dcterms:modified>
  <cp:category/>
</cp:coreProperties>
</file>