
<file path=[Content_Types].xml><?xml version="1.0" encoding="utf-8"?>
<Types xmlns="http://schemas.openxmlformats.org/package/2006/content-types">
  <Override PartName="/ppt/slideMasters/slideMaster1.xml" ContentType="application/vnd.openxmlformats-officedocument.presentationml.slideMaster+xml"/>
  <Override PartName="/ppt/slides/slide41.xml" ContentType="application/vnd.openxmlformats-officedocument.presentationml.slide+xml"/>
  <Override PartName="/ppt/slideLayouts/slideLayout4.xml" ContentType="application/vnd.openxmlformats-officedocument.presentationml.slideLayout+xml"/>
  <Override PartName="/ppt/slides/slide117.xml" ContentType="application/vnd.openxmlformats-officedocument.presentationml.slide+xml"/>
  <Override PartName="/ppt/slides/slide50.xml" ContentType="application/vnd.openxmlformats-officedocument.presentationml.slide+xml"/>
  <Override PartName="/ppt/slides/slide18.xml" ContentType="application/vnd.openxmlformats-officedocument.presentationml.slide+xml"/>
  <Override PartName="/ppt/notesSlides/notesSlide16.xml" ContentType="application/vnd.openxmlformats-officedocument.presentationml.notesSlide+xml"/>
  <Override PartName="/ppt/slides/slide127.xml" ContentType="application/vnd.openxmlformats-officedocument.presentationml.slide+xml"/>
  <Override PartName="/ppt/slides/slide60.xml" ContentType="application/vnd.openxmlformats-officedocument.presentationml.slide+xml"/>
  <Override PartName="/ppt/slides/slide28.xml" ContentType="application/vnd.openxmlformats-officedocument.presentationml.slide+xml"/>
  <Override PartName="/ppt/slides/slide136.xml" ContentType="application/vnd.openxmlformats-officedocument.presentationml.slide+xml"/>
  <Override PartName="/ppt/slides/slide37.xml" ContentType="application/vnd.openxmlformats-officedocument.presentationml.slide+xml"/>
  <Override PartName="/ppt/slides/slide70.xml" ContentType="application/vnd.openxmlformats-officedocument.presentationml.slide+xml"/>
  <Override PartName="/ppt/slides/slide9.xml" ContentType="application/vnd.openxmlformats-officedocument.presentationml.slide+xml"/>
  <Override PartName="/ppt/slides/slide146.xml" ContentType="application/vnd.openxmlformats-officedocument.presentationml.slide+xml"/>
  <Override PartName="/ppt/slides/slide47.xml" ContentType="application/vnd.openxmlformats-officedocument.presentationml.slide+xml"/>
  <Override PartName="/ppt/slides/slide1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slides/slide165.xml" ContentType="application/vnd.openxmlformats-officedocument.presentationml.slide+xml"/>
  <Override PartName="/ppt/slides/slide66.xml" ContentType="application/vnd.openxmlformats-officedocument.presentationml.slide+xml"/>
  <Override PartName="/ppt/theme/theme1.xml" ContentType="application/vnd.openxmlformats-officedocument.theme+xml"/>
  <Override PartName="/ppt/slides/slide174.xml" ContentType="application/vnd.openxmlformats-officedocument.presentationml.slide+xml"/>
  <Override PartName="/ppt/notesSlides/notesSlide2.xml" ContentType="application/vnd.openxmlformats-officedocument.presentationml.notesSlide+xml"/>
  <Override PartName="/ppt/slides/slide75.xml" ContentType="application/vnd.openxmlformats-officedocument.presentationml.slide+xml"/>
  <Override PartName="/ppt/slides/slide85.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notesSlides/notesSlide11.xml" ContentType="application/vnd.openxmlformats-officedocument.presentationml.notesSlide+xml"/>
  <Override PartName="/ppt/slides/slide112.xml" ContentType="application/vnd.openxmlformats-officedocument.presentationml.slide+xml"/>
  <Override PartName="/ppt/slides/slide13.xml" ContentType="application/vnd.openxmlformats-officedocument.presentationml.slide+xml"/>
  <Override PartName="/ppt/slides/slide122.xml" ContentType="application/vnd.openxmlformats-officedocument.presentationml.slide+xml"/>
  <Override PartName="/ppt/slides/slide23.xml" ContentType="application/vnd.openxmlformats-officedocument.presentationml.slide+xml"/>
  <Override PartName="/ppt/slides/slide1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108.xml" ContentType="application/vnd.openxmlformats-officedocument.presentationml.slide+xml"/>
  <Override PartName="/ppt/slides/slide141.xml" ContentType="application/vnd.openxmlformats-officedocument.presentationml.slide+xml"/>
  <Override PartName="/ppt/slides/slide42.xml" ContentType="application/vnd.openxmlformats-officedocument.presentationml.slide+xml"/>
  <Override PartName="/ppt/slideLayouts/slideLayout5.xml" ContentType="application/vnd.openxmlformats-officedocument.presentationml.slideLayout+xml"/>
  <Override PartName="/ppt/slides/slide150.xml" ContentType="application/vnd.openxmlformats-officedocument.presentationml.slide+xml"/>
  <Override PartName="/ppt/slides/slide118.xml" ContentType="application/vnd.openxmlformats-officedocument.presentationml.slide+xml"/>
  <Override PartName="/ppt/slides/slide51.xml" ContentType="application/vnd.openxmlformats-officedocument.presentationml.slide+xml"/>
  <Override PartName="/ppt/slides/slide19.xml" ContentType="application/vnd.openxmlformats-officedocument.presentationml.slide+xml"/>
  <Override PartName="/ppt/notesSlides/notesSlide17.xml" ContentType="application/vnd.openxmlformats-officedocument.presentationml.notesSlide+xml"/>
  <Override PartName="/ppt/slides/slide160.xml" ContentType="application/vnd.openxmlformats-officedocument.presentationml.slide+xml"/>
  <Override PartName="/ppt/slides/slide128.xml" ContentType="application/vnd.openxmlformats-officedocument.presentationml.slide+xml"/>
  <Override PartName="/ppt/slides/slide61.xml" ContentType="application/vnd.openxmlformats-officedocument.presentationml.slide+xml"/>
  <Override PartName="/ppt/slides/slide29.xml" ContentType="application/vnd.openxmlformats-officedocument.presentationml.slide+xml"/>
  <Override PartName="/ppt/slideLayouts/slideLayout10.xml" ContentType="application/vnd.openxmlformats-officedocument.presentationml.slideLayout+xml"/>
  <Override PartName="/ppt/slides/slide137.xml" ContentType="application/vnd.openxmlformats-officedocument.presentationml.slide+xml"/>
  <Override PartName="/ppt/slides/slide38.xml" ContentType="application/vnd.openxmlformats-officedocument.presentationml.slide+xml"/>
  <Override PartName="/ppt/slides/slide71.xml" ContentType="application/vnd.openxmlformats-officedocument.presentationml.slide+xml"/>
  <Override PartName="/ppt/slides/slide147.xml" ContentType="application/vnd.openxmlformats-officedocument.presentationml.slide+xml"/>
  <Override PartName="/ppt/slides/slide80.xml" ContentType="application/vnd.openxmlformats-officedocument.presentationml.slide+xml"/>
  <Override PartName="/ppt/slides/slide48.xml" ContentType="application/vnd.openxmlformats-officedocument.presentationml.slide+xml"/>
  <Override PartName="/ppt/slides/slide156.xml" ContentType="application/vnd.openxmlformats-officedocument.presentationml.slide+xml"/>
  <Override PartName="/ppt/slides/slide57.xml" ContentType="application/vnd.openxmlformats-officedocument.presentationml.slide+xml"/>
  <Override PartName="/ppt/slides/slide90.xml" ContentType="application/vnd.openxmlformats-officedocument.presentationml.slide+xml"/>
  <Override PartName="/ppt/slides/slide166.xml" ContentType="application/vnd.openxmlformats-officedocument.presentationml.slide+xml"/>
  <Override PartName="/ppt/slides/slide67.xml" ContentType="application/vnd.openxmlformats-officedocument.presentationml.slide+xml"/>
  <Override PartName="/ppt/theme/theme2.xml" ContentType="application/vnd.openxmlformats-officedocument.theme+xml"/>
  <Override PartName="/ppt/slides/slide175.xml" ContentType="application/vnd.openxmlformats-officedocument.presentationml.slide+xml"/>
  <Override PartName="/ppt/notesSlides/notesSlide3.xml" ContentType="application/vnd.openxmlformats-officedocument.presentationml.notesSlide+xml"/>
  <Override PartName="/ppt/slides/slide76.xml" ContentType="application/vnd.openxmlformats-officedocument.presentationml.slide+xml"/>
  <Override PartName="/ppt/slides/slide86.xml" ContentType="application/vnd.openxmlformats-officedocument.presentationml.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slides/slide113.xml" ContentType="application/vnd.openxmlformats-officedocument.presentationml.slide+xml"/>
  <Override PartName="/ppt/slides/slide14.xml" ContentType="application/vnd.openxmlformats-officedocument.presentationml.slide+xml"/>
  <Override PartName="/ppt/slides/slide123.xml" ContentType="application/vnd.openxmlformats-officedocument.presentationml.slide+xml"/>
  <Override PartName="/ppt/slides/slide24.xml" ContentType="application/vnd.openxmlformats-officedocument.presentationml.slide+xml"/>
  <Default Extension="bin" ContentType="application/vnd.openxmlformats-officedocument.presentationml.printerSettings"/>
  <Override PartName="/ppt/slides/slide132.xml" ContentType="application/vnd.openxmlformats-officedocument.presentationml.slide+xml"/>
  <Override PartName="/ppt/slides/slide33.xml" ContentType="application/vnd.openxmlformats-officedocument.presentationml.slide+xml"/>
  <Override PartName="/ppt/slides/slide5.xml" ContentType="application/vnd.openxmlformats-officedocument.presentationml.slide+xml"/>
  <Default Extension="xml" ContentType="application/xml"/>
  <Override PartName="/ppt/slides/slide109.xml" ContentType="application/vnd.openxmlformats-officedocument.presentationml.slide+xml"/>
  <Override PartName="/ppt/slides/slide142.xml" ContentType="application/vnd.openxmlformats-officedocument.presentationml.slide+xml"/>
  <Override PartName="/ppt/slides/slide43.xml" ContentType="application/vnd.openxmlformats-officedocument.presentationml.slide+xml"/>
  <Override PartName="/ppt/tableStyles.xml" ContentType="application/vnd.openxmlformats-officedocument.presentationml.tableStyles+xml"/>
  <Override PartName="/ppt/slides/slide151.xml" ContentType="application/vnd.openxmlformats-officedocument.presentationml.slide+xml"/>
  <Override PartName="/ppt/slides/slide119.xml" ContentType="application/vnd.openxmlformats-officedocument.presentationml.slide+xml"/>
  <Override PartName="/ppt/slides/slide52.xml" ContentType="application/vnd.openxmlformats-officedocument.presentationml.slide+xml"/>
  <Override PartName="/ppt/slideLayouts/slideLayout6.xml" ContentType="application/vnd.openxmlformats-officedocument.presentationml.slideLayout+xml"/>
  <Override PartName="/ppt/notesSlides/notesSlide18.xml" ContentType="application/vnd.openxmlformats-officedocument.presentationml.notesSlide+xml"/>
  <Override PartName="/ppt/slides/slide161.xml" ContentType="application/vnd.openxmlformats-officedocument.presentationml.slide+xml"/>
  <Override PartName="/ppt/slideLayouts/slideLayout11.xml" ContentType="application/vnd.openxmlformats-officedocument.presentationml.slideLayout+xml"/>
  <Override PartName="/ppt/slides/slide62.xml" ContentType="application/vnd.openxmlformats-officedocument.presentationml.slide+xml"/>
  <Override PartName="/ppt/slides/slide170.xml" ContentType="application/vnd.openxmlformats-officedocument.presentationml.slide+xml"/>
  <Override PartName="/ppt/slides/slide138.xml" ContentType="application/vnd.openxmlformats-officedocument.presentationml.slide+xml"/>
  <Override PartName="/docProps/app.xml" ContentType="application/vnd.openxmlformats-officedocument.extended-properties+xml"/>
  <Override PartName="/ppt/slides/slide39.xml" ContentType="application/vnd.openxmlformats-officedocument.presentationml.slide+xml"/>
  <Override PartName="/ppt/slides/slide148.xml" ContentType="application/vnd.openxmlformats-officedocument.presentationml.slide+xml"/>
  <Override PartName="/ppt/slides/slide81.xml" ContentType="application/vnd.openxmlformats-officedocument.presentationml.slide+xml"/>
  <Override PartName="/ppt/slides/slide49.xml" ContentType="application/vnd.openxmlformats-officedocument.presentationml.slide+xml"/>
  <Override PartName="/ppt/slides/slide157.xml" ContentType="application/vnd.openxmlformats-officedocument.presentationml.slide+xml"/>
  <Override PartName="/ppt/slides/slide58.xml" ContentType="application/vnd.openxmlformats-officedocument.presentationml.slide+xml"/>
  <Override PartName="/ppt/slides/slide91.xml" ContentType="application/vnd.openxmlformats-officedocument.presentationml.slide+xml"/>
  <Override PartName="/docProps/core.xml" ContentType="application/vnd.openxmlformats-package.core-properties+xml"/>
  <Override PartName="/ppt/slides/slide167.xml" ContentType="application/vnd.openxmlformats-officedocument.presentationml.slide+xml"/>
  <Override PartName="/ppt/slides/slide68.xml" ContentType="application/vnd.openxmlformats-officedocument.presentationml.slide+xml"/>
  <Override PartName="/ppt/theme/theme3.xml" ContentType="application/vnd.openxmlformats-officedocument.theme+xml"/>
  <Override PartName="/ppt/slides/slide176.xml" ContentType="application/vnd.openxmlformats-officedocument.presentationml.slide+xml"/>
  <Override PartName="/ppt/notesSlides/notesSlide4.xml" ContentType="application/vnd.openxmlformats-officedocument.presentationml.notesSlide+xml"/>
  <Override PartName="/ppt/slides/slide77.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4.xml" ContentType="application/vnd.openxmlformats-officedocument.presentationml.slide+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notesSlides/notesSlide13.xml" ContentType="application/vnd.openxmlformats-officedocument.presentationml.notesSlide+xml"/>
  <Override PartName="/ppt/slides/slide114.xml" ContentType="application/vnd.openxmlformats-officedocument.presentationml.slide+xml"/>
  <Override PartName="/ppt/slides/slide15.xml" ContentType="application/vnd.openxmlformats-officedocument.presentationml.slide+xml"/>
  <Override PartName="/ppt/slides/slide124.xml" ContentType="application/vnd.openxmlformats-officedocument.presentationml.slide+xml"/>
  <Override PartName="/ppt/slides/slide25.xml" ContentType="application/vnd.openxmlformats-officedocument.presentationml.slide+xml"/>
  <Override PartName="/ppt/slides/slide133.xml" ContentType="application/vnd.openxmlformats-officedocument.presentationml.slide+xml"/>
  <Override PartName="/ppt/slides/slide34.xml" ContentType="application/vnd.openxmlformats-officedocument.presentationml.slide+xml"/>
  <Override PartName="/ppt/slides/slide6.xml" ContentType="application/vnd.openxmlformats-officedocument.presentationml.slide+xml"/>
  <Default Extension="png" ContentType="image/png"/>
  <Override PartName="/ppt/slides/slide143.xml" ContentType="application/vnd.openxmlformats-officedocument.presentationml.slide+xml"/>
  <Override PartName="/ppt/slideLayouts/slideLayout7.xml" ContentType="application/vnd.openxmlformats-officedocument.presentationml.slideLayout+xml"/>
  <Override PartName="/ppt/slides/slide44.xml" ContentType="application/vnd.openxmlformats-officedocument.presentationml.slide+xml"/>
  <Override PartName="/ppt/slides/slide152.xml" ContentType="application/vnd.openxmlformats-officedocument.presentationml.slide+xml"/>
  <Override PartName="/ppt/notesSlides/notesSlide19.xml" ContentType="application/vnd.openxmlformats-officedocument.presentationml.notesSlide+xml"/>
  <Override PartName="/ppt/slides/slide53.xml" ContentType="application/vnd.openxmlformats-officedocument.presentationml.slide+xml"/>
  <Override PartName="/ppt/slides/slide129.xml" ContentType="application/vnd.openxmlformats-officedocument.presentationml.slide+xml"/>
  <Override PartName="/ppt/slides/slide162.xml" ContentType="application/vnd.openxmlformats-officedocument.presentationml.slide+xml"/>
  <Override PartName="/ppt/slides/slide63.xml" ContentType="application/vnd.openxmlformats-officedocument.presentationml.slide+xml"/>
  <Override PartName="/ppt/slides/slide171.xml" ContentType="application/vnd.openxmlformats-officedocument.presentationml.slide+xml"/>
  <Override PartName="/ppt/slides/slide139.xml" ContentType="application/vnd.openxmlformats-officedocument.presentationml.slide+xml"/>
  <Override PartName="/ppt/slides/slide72.xml" ContentType="application/vnd.openxmlformats-officedocument.presentationml.slide+xml"/>
  <Override PartName="/ppt/slides/slide149.xml" ContentType="application/vnd.openxmlformats-officedocument.presentationml.slide+xml"/>
  <Override PartName="/ppt/slides/slide82.xml" ContentType="application/vnd.openxmlformats-officedocument.presentationml.slide+xml"/>
  <Override PartName="/ppt/slides/slide158.xml" ContentType="application/vnd.openxmlformats-officedocument.presentationml.slide+xml"/>
  <Override PartName="/ppt/slides/slide92.xml" ContentType="application/vnd.openxmlformats-officedocument.presentationml.slide+xml"/>
  <Override PartName="/ppt/slides/slide59.xml" ContentType="application/vnd.openxmlformats-officedocument.presentationml.slide+xml"/>
  <Override PartName="/ppt/slides/slide168.xml" ContentType="application/vnd.openxmlformats-officedocument.presentationml.slide+xml"/>
  <Override PartName="/ppt/slides/slide100.xml" ContentType="application/vnd.openxmlformats-officedocument.presentationml.slide+xml"/>
  <Override PartName="/ppt/slides/slide69.xml" ContentType="application/vnd.openxmlformats-officedocument.presentationml.slide+xml"/>
  <Override PartName="/ppt/slides/slide177.xml" ContentType="application/vnd.openxmlformats-officedocument.presentationml.slide+xml"/>
  <Override PartName="/ppt/notesSlides/notesSlide5.xml" ContentType="application/vnd.openxmlformats-officedocument.presentationml.notesSlide+xml"/>
  <Override PartName="/ppt/slides/slide78.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slides/slide88.xml" ContentType="application/vnd.openxmlformats-officedocument.presentationml.slide+xml"/>
  <Override PartName="/ppt/slides/slide20.xml" ContentType="application/vnd.openxmlformats-officedocument.presentationml.slide+xml"/>
  <Override PartName="/ppt/slides/slide97.xml" ContentType="application/vnd.openxmlformats-officedocument.presentationml.slide+xml"/>
  <Override PartName="/ppt/slides/slide1.xml" ContentType="application/vnd.openxmlformats-officedocument.presentationml.slide+xml"/>
  <Override PartName="/ppt/slides/slide105.xml" ContentType="application/vnd.openxmlformats-officedocument.presentationml.slide+xml"/>
  <Override PartName="/ppt/slideLayouts/slideLayout2.xml" ContentType="application/vnd.openxmlformats-officedocument.presentationml.slideLayout+xml"/>
  <Override PartName="/ppt/notesSlides/notesSlide14.xml" ContentType="application/vnd.openxmlformats-officedocument.presentationml.notesSlide+xml"/>
  <Override PartName="/ppt/slides/slide115.xml" ContentType="application/vnd.openxmlformats-officedocument.presentationml.slide+xml"/>
  <Override PartName="/ppt/slides/slide16.xml" ContentType="application/vnd.openxmlformats-officedocument.presentationml.slide+xml"/>
  <Override PartName="/ppt/viewProps.xml" ContentType="application/vnd.openxmlformats-officedocument.presentationml.viewProps+xml"/>
  <Override PartName="/ppt/slides/slide125.xml" ContentType="application/vnd.openxmlformats-officedocument.presentationml.slide+xml"/>
  <Default Extension="rels" ContentType="application/vnd.openxmlformats-package.relationships+xml"/>
  <Override PartName="/ppt/slides/slide26.xml" ContentType="application/vnd.openxmlformats-officedocument.presentationml.slide+xml"/>
  <Override PartName="/ppt/slides/slide134.xml" ContentType="application/vnd.openxmlformats-officedocument.presentationml.slide+xml"/>
  <Override PartName="/ppt/slides/slide35.xml" ContentType="application/vnd.openxmlformats-officedocument.presentationml.slide+xml"/>
  <Override PartName="/ppt/slides/slide7.xml" ContentType="application/vnd.openxmlformats-officedocument.presentationml.slide+xml"/>
  <Override PartName="/ppt/slides/slide144.xml" ContentType="application/vnd.openxmlformats-officedocument.presentationml.slide+xml"/>
  <Override PartName="/ppt/slideLayouts/slideLayout8.xml" ContentType="application/vnd.openxmlformats-officedocument.presentationml.slideLayout+xml"/>
  <Override PartName="/ppt/slides/slide45.xml" ContentType="application/vnd.openxmlformats-officedocument.presentationml.slide+xml"/>
  <Override PartName="/ppt/slides/slide153.xml" ContentType="application/vnd.openxmlformats-officedocument.presentationml.slide+xml"/>
  <Override PartName="/ppt/slides/slide54.xml" ContentType="application/vnd.openxmlformats-officedocument.presentationml.slide+xml"/>
  <Override PartName="/ppt/slides/slide1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s/slide172.xml" ContentType="application/vnd.openxmlformats-officedocument.presentationml.slide+xml"/>
  <Override PartName="/ppt/slides/slide73.xml" ContentType="application/vnd.openxmlformats-officedocument.presentationml.slide+xml"/>
  <Override PartName="/ppt/presentation.xml" ContentType="application/vnd.openxmlformats-officedocument.presentationml.presentation.main+xml"/>
  <Override PartName="/ppt/slides/slide83.xml" ContentType="application/vnd.openxmlformats-officedocument.presentationml.slide+xml"/>
  <Override PartName="/ppt/slides/slide159.xml" ContentType="application/vnd.openxmlformats-officedocument.presentationml.slide+xml"/>
  <Override PartName="/ppt/slides/slide93.xml" ContentType="application/vnd.openxmlformats-officedocument.presentationml.slide+xml"/>
  <Override PartName="/ppt/slides/slide169.xml" ContentType="application/vnd.openxmlformats-officedocument.presentationml.slide+xml"/>
  <Override PartName="/ppt/slides/slide101.xml" ContentType="application/vnd.openxmlformats-officedocument.presentationml.slide+xml"/>
  <Override PartName="/ppt/slides/slide178.xml" ContentType="application/vnd.openxmlformats-officedocument.presentationml.slide+xml"/>
  <Override PartName="/ppt/notesSlides/notesSlide6.xml" ContentType="application/vnd.openxmlformats-officedocument.presentationml.notesSlide+xml"/>
  <Override PartName="/ppt/slides/slide79.xml" ContentType="application/vnd.openxmlformats-officedocument.presentationml.slide+xml"/>
  <Override PartName="/ppt/slides/slide110.xml" ContentType="application/vnd.openxmlformats-officedocument.presentationml.slide+xml"/>
  <Override PartName="/ppt/slides/slide11.xml" ContentType="application/vnd.openxmlformats-officedocument.presentationml.slide+xml"/>
  <Override PartName="/ppt/notesSlides/notesSlide10.xml" ContentType="application/vnd.openxmlformats-officedocument.presentationml.notesSlide+xml"/>
  <Override PartName="/ppt/slides/slide120.xml" ContentType="application/vnd.openxmlformats-officedocument.presentationml.slide+xml"/>
  <Override PartName="/ppt/slides/slide89.xml" ContentType="application/vnd.openxmlformats-officedocument.presentationml.slide+xml"/>
  <Override PartName="/ppt/slides/slide21.xml" ContentType="application/vnd.openxmlformats-officedocument.presentationml.slide+xml"/>
  <Override PartName="/ppt/slides/slide98.xml" ContentType="application/vnd.openxmlformats-officedocument.presentationml.slide+xml"/>
  <Override PartName="/ppt/slides/slide30.xml" ContentType="application/vnd.openxmlformats-officedocument.presentationml.slide+xml"/>
  <Override PartName="/ppt/slides/slide2.xml" ContentType="application/vnd.openxmlformats-officedocument.presentationml.slide+xml"/>
  <Override PartName="/ppt/slides/slide106.xml" ContentType="application/vnd.openxmlformats-officedocument.presentationml.slide+xml"/>
  <Override PartName="/ppt/handoutMasters/handoutMaster1.xml" ContentType="application/vnd.openxmlformats-officedocument.presentationml.handoutMaster+xml"/>
  <Override PartName="/ppt/slides/slide40.xml" ContentType="application/vnd.openxmlformats-officedocument.presentationml.slide+xml"/>
  <Override PartName="/ppt/slideLayouts/slideLayout3.xml" ContentType="application/vnd.openxmlformats-officedocument.presentationml.slideLayout+xml"/>
  <Override PartName="/ppt/notesSlides/notesSlide15.xml" ContentType="application/vnd.openxmlformats-officedocument.presentationml.notesSlide+xml"/>
  <Override PartName="/ppt/slides/slide116.xml" ContentType="application/vnd.openxmlformats-officedocument.presentationml.slide+xml"/>
  <Override PartName="/ppt/slides/slide17.xml" ContentType="application/vnd.openxmlformats-officedocument.presentationml.slide+xml"/>
  <Override PartName="/ppt/slides/slide126.xml" ContentType="application/vnd.openxmlformats-officedocument.presentationml.slide+xml"/>
  <Override PartName="/ppt/slides/slide27.xml" ContentType="application/vnd.openxmlformats-officedocument.presentationml.slide+xml"/>
  <Override PartName="/ppt/slides/slide135.xml" ContentType="application/vnd.openxmlformats-officedocument.presentationml.slide+xml"/>
  <Override PartName="/ppt/slides/slide36.xml" ContentType="application/vnd.openxmlformats-officedocument.presentationml.slide+xml"/>
  <Override PartName="/ppt/slides/slide8.xml" ContentType="application/vnd.openxmlformats-officedocument.presentationml.slide+xml"/>
  <Override PartName="/ppt/slides/slide145.xml" ContentType="application/vnd.openxmlformats-officedocument.presentationml.slide+xml"/>
  <Override PartName="/ppt/slideLayouts/slideLayout9.xml" ContentType="application/vnd.openxmlformats-officedocument.presentationml.slideLayout+xml"/>
  <Override PartName="/ppt/slides/slide46.xml" ContentType="application/vnd.openxmlformats-officedocument.presentationml.slide+xml"/>
  <Override PartName="/ppt/slides/slide154.xml" ContentType="application/vnd.openxmlformats-officedocument.presentationml.slide+xml"/>
  <Override PartName="/ppt/slides/slide55.xml" ContentType="application/vnd.openxmlformats-officedocument.presentationml.slide+xml"/>
  <Override PartName="/ppt/slides/slide164.xml" ContentType="application/vnd.openxmlformats-officedocument.presentationml.slide+xml"/>
  <Override PartName="/ppt/slides/slide65.xml" ContentType="application/vnd.openxmlformats-officedocument.presentationml.slide+xml"/>
  <Override PartName="/ppt/slides/slide173.xml" ContentType="application/vnd.openxmlformats-officedocument.presentationml.slide+xml"/>
  <Override PartName="/ppt/notesSlides/notesSlide1.xml" ContentType="application/vnd.openxmlformats-officedocument.presentationml.notesSlide+xml"/>
  <Override PartName="/ppt/slides/slide74.xml" ContentType="application/vnd.openxmlformats-officedocument.presentationml.slide+xml"/>
  <Override PartName="/ppt/slides/slide84.xml" ContentType="application/vnd.openxmlformats-officedocument.presentationml.slide+xml"/>
  <Override PartName="/ppt/slides/slide94.xml" ContentType="application/vnd.openxmlformats-officedocument.presentationml.slide+xml"/>
  <Override PartName="/ppt/slides/slide102.xml" ContentType="application/vnd.openxmlformats-officedocument.presentationml.slide+xml"/>
  <Override PartName="/ppt/slides/slide179.xml" ContentType="application/vnd.openxmlformats-officedocument.presentationml.slide+xml"/>
  <Override PartName="/ppt/notesSlides/notesSlide7.xml" ContentType="application/vnd.openxmlformats-officedocument.presentationml.notesSlide+xml"/>
  <Override PartName="/ppt/slides/slide111.xml" ContentType="application/vnd.openxmlformats-officedocument.presentationml.slide+xml"/>
  <Override PartName="/ppt/slides/slide12.xml" ContentType="application/vnd.openxmlformats-officedocument.presentationml.slide+xml"/>
  <Override PartName="/ppt/notesSlides/notesSlide20.xml" ContentType="application/vnd.openxmlformats-officedocument.presentationml.notesSlide+xml"/>
  <Override PartName="/ppt/slides/slide121.xml" ContentType="application/vnd.openxmlformats-officedocument.presentationml.slide+xml"/>
  <Override PartName="/ppt/slides/slide22.xml" ContentType="application/vnd.openxmlformats-officedocument.presentationml.slide+xml"/>
  <Override PartName="/ppt/slides/slide130.xml" ContentType="application/vnd.openxmlformats-officedocument.presentationml.slide+xml"/>
  <Override PartName="/ppt/slides/slide99.xml" ContentType="application/vnd.openxmlformats-officedocument.presentationml.slide+xml"/>
  <Override PartName="/ppt/slides/slide31.xml" ContentType="application/vnd.openxmlformats-officedocument.presentationml.slide+xml"/>
  <Override PartName="/ppt/slides/slide3.xml" ContentType="application/vnd.openxmlformats-officedocument.presentationml.slide+xml"/>
  <Override PartName="/ppt/slides/slide107.xml" ContentType="application/vnd.openxmlformats-officedocument.presentationml.slide+xml"/>
  <Override PartName="/ppt/slides/slide140.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81"/>
  </p:notesMasterIdLst>
  <p:handoutMasterIdLst>
    <p:handoutMasterId r:id="rId182"/>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540" r:id="rId18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4476" autoAdjust="0"/>
    <p:restoredTop sz="86482" autoAdjust="0"/>
  </p:normalViewPr>
  <p:slideViewPr>
    <p:cSldViewPr showGuides="1">
      <p:cViewPr>
        <p:scale>
          <a:sx n="100" d="100"/>
          <a:sy n="100" d="100"/>
        </p:scale>
        <p:origin x="-424" y="200"/>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180" Type="http://schemas.openxmlformats.org/officeDocument/2006/relationships/slide" Target="slides/slide179.xml"/><Relationship Id="rId181" Type="http://schemas.openxmlformats.org/officeDocument/2006/relationships/notesMaster" Target="notesMasters/notesMaster1.xml"/><Relationship Id="rId182" Type="http://schemas.openxmlformats.org/officeDocument/2006/relationships/handoutMaster" Target="handoutMasters/handout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83" Type="http://schemas.openxmlformats.org/officeDocument/2006/relationships/printerSettings" Target="printerSettings/printerSettings1.bin"/><Relationship Id="rId184" Type="http://schemas.openxmlformats.org/officeDocument/2006/relationships/commentAuthors" Target="commentAuthors.xml"/><Relationship Id="rId185" Type="http://schemas.openxmlformats.org/officeDocument/2006/relationships/presProps" Target="presProps.xml"/><Relationship Id="rId186" Type="http://schemas.openxmlformats.org/officeDocument/2006/relationships/viewProps" Target="viewProps.xml"/><Relationship Id="rId187" Type="http://schemas.openxmlformats.org/officeDocument/2006/relationships/theme" Target="theme/theme1.xml"/><Relationship Id="rId188" Type="http://schemas.openxmlformats.org/officeDocument/2006/relationships/tableStyles" Target="tableStyles.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40" Type="http://schemas.openxmlformats.org/officeDocument/2006/relationships/slide" Target="slides/slide139.xml"/><Relationship Id="rId141" Type="http://schemas.openxmlformats.org/officeDocument/2006/relationships/slide" Target="slides/slide1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10065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Nov -2014</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08698" y="332601"/>
            <a:ext cx="293680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1186r12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Xiaofei</a:t>
            </a:r>
            <a:r>
              <a:rPr lang="de-DE" dirty="0" smtClean="0"/>
              <a:t> Wang</a:t>
            </a:r>
          </a:p>
          <a:p>
            <a:r>
              <a:rPr lang="de-DE" dirty="0" err="1" smtClean="0"/>
              <a:t>Second:Jarkko</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dirty="0" err="1" smtClean="0"/>
              <a:t>Second:George</a:t>
            </a:r>
            <a:r>
              <a:rPr lang="en-US" dirty="0" smtClean="0"/>
              <a:t>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de-DE" dirty="0" smtClean="0"/>
              <a:t>Second: 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smtClean="0"/>
              <a:t>Second: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err="1" smtClean="0"/>
              <a:t>Moved:George</a:t>
            </a:r>
            <a:r>
              <a:rPr lang="en-US" altLang="ja-JP" dirty="0" smtClean="0"/>
              <a:t> </a:t>
            </a:r>
            <a:r>
              <a:rPr lang="en-US" altLang="ja-JP" dirty="0" err="1" smtClean="0"/>
              <a:t>Calcev</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err="1" smtClean="0"/>
              <a:t>Moved:Hitoshi</a:t>
            </a:r>
            <a:r>
              <a:rPr lang="en-US" altLang="ja-JP" dirty="0" smtClean="0"/>
              <a:t>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err="1" smtClean="0"/>
              <a:t>Moved:Jarkko</a:t>
            </a:r>
            <a:endParaRPr lang="en-US" altLang="ja-JP" dirty="0" smtClean="0"/>
          </a:p>
          <a:p>
            <a:r>
              <a:rPr lang="en-US" altLang="ja-JP" dirty="0" err="1" smtClean="0"/>
              <a:t>Seconded:Jeongki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err="1" smtClean="0"/>
              <a:t>Secoded:Jeongki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err="1" smtClean="0"/>
              <a:t>Moved:Jeongki</a:t>
            </a:r>
            <a:r>
              <a:rPr lang="en-US" altLang="ja-JP" dirty="0" smtClean="0"/>
              <a:t> Kim</a:t>
            </a:r>
          </a:p>
          <a:p>
            <a:r>
              <a:rPr lang="en-US" altLang="ja-JP" dirty="0" err="1" smtClean="0"/>
              <a:t>Secoded:Lee</a:t>
            </a:r>
            <a:r>
              <a:rPr lang="en-US" altLang="ja-JP" dirty="0" smtClean="0"/>
              <a:t>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a:t>
            </a:r>
            <a:r>
              <a:rPr lang="de-DE" dirty="0" err="1" smtClean="0"/>
              <a:t>Xiaofei</a:t>
            </a:r>
            <a:r>
              <a:rPr lang="de-DE" dirty="0" smtClean="0"/>
              <a:t> Wang</a:t>
            </a:r>
            <a:endParaRPr lang="en-US" altLang="ja-JP" dirty="0" smtClean="0"/>
          </a:p>
          <a:p>
            <a:r>
              <a:rPr lang="en-US" altLang="ja-JP" dirty="0" err="1" smtClean="0"/>
              <a:t>Seconded:Yunsong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err="1" smtClean="0"/>
              <a:t>Secoded:Yunsong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Second:Jarkko</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en-US" altLang="ja-JP" dirty="0" smtClean="0"/>
              <a:t>: </a:t>
            </a:r>
            <a:r>
              <a:rPr lang="en-US" altLang="ja-JP" dirty="0" err="1" smtClean="0"/>
              <a:t>Jeongki</a:t>
            </a:r>
            <a:r>
              <a:rPr lang="en-US" altLang="ja-JP" dirty="0" smtClean="0"/>
              <a:t> Kim</a:t>
            </a:r>
          </a:p>
          <a:p>
            <a:r>
              <a:rPr lang="en-US" altLang="ja-JP" dirty="0" err="1" smtClean="0"/>
              <a:t>Secoded:Yunsong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a:t>
            </a:r>
            <a:r>
              <a:rPr lang="en-US" dirty="0" smtClean="0"/>
              <a:t>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a:t>
            </a:r>
            <a:r>
              <a:rPr lang="en-US" dirty="0" smtClean="0"/>
              <a:t> to </a:t>
            </a:r>
            <a:r>
              <a:rPr lang="en-US" altLang="ja-JP" dirty="0" smtClean="0"/>
              <a:t>set </a:t>
            </a:r>
            <a:r>
              <a:rPr lang="en-US" altLang="ja-JP" dirty="0" smtClean="0"/>
              <a:t>the resolution for CIDs </a:t>
            </a:r>
            <a:r>
              <a:rPr lang="en-US" altLang="ja-JP" dirty="0" smtClean="0"/>
              <a:t> 6010</a:t>
            </a:r>
            <a:r>
              <a:rPr lang="en-US" altLang="ja-JP" dirty="0" smtClean="0"/>
              <a:t>, 6215, 6222, 6184, 6969, 6970,</a:t>
            </a:r>
            <a:r>
              <a:rPr lang="en-US" altLang="ja-JP" dirty="0" smtClean="0"/>
              <a:t> 6012</a:t>
            </a:r>
            <a:r>
              <a:rPr lang="en-US" altLang="ja-JP" dirty="0" smtClean="0"/>
              <a:t>, 6134, 6172, and 6847</a:t>
            </a:r>
            <a:r>
              <a:rPr lang="en-US" altLang="ja-JP" dirty="0" smtClean="0"/>
              <a:t> to "</a:t>
            </a:r>
            <a:r>
              <a:rPr lang="en-US" altLang="ja-JP" dirty="0" smtClean="0"/>
              <a:t>REVISED: resolved as shown in 11-</a:t>
            </a:r>
            <a:r>
              <a:rPr lang="en-US" altLang="ja-JP" dirty="0" smtClean="0"/>
              <a:t>14-1507r2.  The </a:t>
            </a:r>
            <a:r>
              <a:rPr lang="en-US" altLang="ja-JP" dirty="0" smtClean="0"/>
              <a:t>group sees the point taken in the comment and considered it in general while revising the corresponding section as part of resolving several comments made</a:t>
            </a:r>
            <a:r>
              <a:rPr lang="en-US" altLang="ja-JP" dirty="0" smtClean="0"/>
              <a:t> against </a:t>
            </a:r>
            <a:r>
              <a:rPr lang="en-US" altLang="ja-JP" dirty="0" smtClean="0"/>
              <a:t>the clause."</a:t>
            </a:r>
            <a:endParaRPr lang="de-DE" dirty="0" smtClean="0"/>
          </a:p>
          <a:p>
            <a:endParaRPr lang="de-DE" dirty="0" smtClean="0"/>
          </a:p>
          <a:p>
            <a:r>
              <a:rPr lang="de-DE" dirty="0" err="1" smtClean="0"/>
              <a:t>Moved</a:t>
            </a:r>
            <a:r>
              <a:rPr lang="en-US" altLang="ja-JP" dirty="0" smtClean="0"/>
              <a:t>: </a:t>
            </a:r>
            <a:r>
              <a:rPr lang="en-US" altLang="ja-JP" dirty="0" err="1" smtClean="0"/>
              <a:t>Yunsong</a:t>
            </a:r>
            <a:r>
              <a:rPr lang="en-US" altLang="ja-JP" dirty="0" smtClean="0"/>
              <a:t> </a:t>
            </a:r>
            <a:r>
              <a:rPr lang="en-US" altLang="ja-JP" dirty="0" smtClean="0"/>
              <a:t>Yang</a:t>
            </a:r>
          </a:p>
          <a:p>
            <a:r>
              <a:rPr lang="en-US" altLang="ja-JP" dirty="0" err="1" smtClean="0"/>
              <a:t>Secoded</a:t>
            </a:r>
            <a:r>
              <a:rPr lang="en-US" altLang="ja-JP" dirty="0" smtClean="0"/>
              <a:t>: Lee Armstrong</a:t>
            </a:r>
          </a:p>
          <a:p>
            <a:endParaRPr lang="de-DE" dirty="0" smtClean="0"/>
          </a:p>
          <a:p>
            <a:r>
              <a:rPr lang="de-DE" dirty="0" smtClean="0"/>
              <a:t>Y/N/A</a:t>
            </a:r>
            <a:r>
              <a:rPr lang="de-DE" dirty="0" smtClean="0"/>
              <a:t>: 9/0/2</a:t>
            </a:r>
            <a:endParaRPr lang="de-DE" dirty="0" smtClean="0"/>
          </a:p>
        </p:txBody>
      </p:sp>
      <p:sp>
        <p:nvSpPr>
          <p:cNvPr id="4" name="Datumsplatzhalter 3"/>
          <p:cNvSpPr>
            <a:spLocks noGrp="1"/>
          </p:cNvSpPr>
          <p:nvPr>
            <p:ph type="dt" sz="half" idx="10"/>
          </p:nvPr>
        </p:nvSpPr>
        <p:spPr/>
        <p:txBody>
          <a:bodyPr/>
          <a:lstStyle/>
          <a:p>
            <a:pPr>
              <a:defRPr/>
            </a:pPr>
            <a:r>
              <a:rPr lang="en-US" altLang="ja-JP" smtClean="0"/>
              <a:t>Nov-2014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Nov-2014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220451" y="1905000"/>
          <a:ext cx="8849097" cy="3337560"/>
        </p:xfrm>
        <a:graphic>
          <a:graphicData uri="http://schemas.openxmlformats.org/drawingml/2006/table">
            <a:tbl>
              <a:tblPr firstRow="1" bandRow="1">
                <a:tableStyleId>{5940675A-B579-460E-94D1-54222C63F5DA}</a:tableStyleId>
              </a:tblPr>
              <a:tblGrid>
                <a:gridCol w="1554480"/>
                <a:gridCol w="1890460"/>
                <a:gridCol w="2149197"/>
                <a:gridCol w="1554480"/>
                <a:gridCol w="1700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394</TotalTime>
  <Words>15453</Words>
  <Application>Microsoft Macintosh PowerPoint</Application>
  <PresentationFormat>画面に合わせる (4:3)</PresentationFormat>
  <Paragraphs>2320</Paragraphs>
  <Slides>179</Slides>
  <Notes>20</Notes>
  <HiddenSlides>146</HiddenSlides>
  <MMClips>0</MMClips>
  <ScaleCrop>false</ScaleCrop>
  <HeadingPairs>
    <vt:vector size="4" baseType="variant">
      <vt:variant>
        <vt:lpstr>デザイン テンプレート</vt:lpstr>
      </vt:variant>
      <vt:variant>
        <vt:i4>1</vt:i4>
      </vt:variant>
      <vt:variant>
        <vt:lpstr>スライド タイトル</vt:lpstr>
      </vt:variant>
      <vt:variant>
        <vt:i4>179</vt:i4>
      </vt:variant>
    </vt:vector>
  </HeadingPairs>
  <TitlesOfParts>
    <vt:vector size="180"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736</cp:revision>
  <cp:lastPrinted>1998-02-10T13:28:06Z</cp:lastPrinted>
  <dcterms:created xsi:type="dcterms:W3CDTF">2014-11-06T14:08:31Z</dcterms:created>
  <dcterms:modified xsi:type="dcterms:W3CDTF">2014-11-06T16:41:32Z</dcterms:modified>
  <cp:category/>
</cp:coreProperties>
</file>