
<file path=[Content_Types].xml><?xml version="1.0" encoding="utf-8"?>
<Types xmlns="http://schemas.openxmlformats.org/package/2006/content-types">
  <Override PartName="/ppt/slideMasters/slideMaster1.xml" ContentType="application/vnd.openxmlformats-officedocument.presentationml.slideMaster+xml"/>
  <Override PartName="/ppt/slides/slide41.xml" ContentType="application/vnd.openxmlformats-officedocument.presentationml.slide+xml"/>
  <Override PartName="/ppt/slideLayouts/slideLayout4.xml" ContentType="application/vnd.openxmlformats-officedocument.presentationml.slideLayout+xml"/>
  <Override PartName="/ppt/slides/slide117.xml" ContentType="application/vnd.openxmlformats-officedocument.presentationml.slide+xml"/>
  <Override PartName="/ppt/slides/slide50.xml" ContentType="application/vnd.openxmlformats-officedocument.presentationml.slide+xml"/>
  <Override PartName="/ppt/slides/slide18.xml" ContentType="application/vnd.openxmlformats-officedocument.presentationml.slide+xml"/>
  <Override PartName="/ppt/slides/slide127.xml" ContentType="application/vnd.openxmlformats-officedocument.presentationml.slide+xml"/>
  <Override PartName="/ppt/slides/slide60.xml" ContentType="application/vnd.openxmlformats-officedocument.presentationml.slide+xml"/>
  <Override PartName="/ppt/slides/slide28.xml" ContentType="application/vnd.openxmlformats-officedocument.presentationml.slide+xml"/>
  <Override PartName="/ppt/slides/slide136.xml" ContentType="application/vnd.openxmlformats-officedocument.presentationml.slide+xml"/>
  <Override PartName="/ppt/slides/slide37.xml" ContentType="application/vnd.openxmlformats-officedocument.presentationml.slide+xml"/>
  <Override PartName="/ppt/slides/slide70.xml" ContentType="application/vnd.openxmlformats-officedocument.presentationml.slide+xml"/>
  <Override PartName="/ppt/slides/slide9.xml" ContentType="application/vnd.openxmlformats-officedocument.presentationml.slide+xml"/>
  <Override PartName="/ppt/slides/slide146.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slides/slide66.xml" ContentType="application/vnd.openxmlformats-officedocument.presentationml.slide+xml"/>
  <Override PartName="/ppt/theme/theme1.xml" ContentType="application/vnd.openxmlformats-officedocument.theme+xml"/>
  <Override PartName="/ppt/notesSlides/notesSlide2.xml" ContentType="application/vnd.openxmlformats-officedocument.presentationml.notesSlide+xml"/>
  <Override PartName="/ppt/slides/slide75.xml" ContentType="application/vnd.openxmlformats-officedocument.presentationml.slide+xml"/>
  <Override PartName="/ppt/slides/slide85.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notesSlides/notesSlide11.xml" ContentType="application/vnd.openxmlformats-officedocument.presentationml.notesSlide+xml"/>
  <Override PartName="/ppt/slides/slide112.xml" ContentType="application/vnd.openxmlformats-officedocument.presentationml.slide+xml"/>
  <Override PartName="/ppt/slides/slide13.xml" ContentType="application/vnd.openxmlformats-officedocument.presentationml.slide+xml"/>
  <Override PartName="/ppt/slides/slide122.xml" ContentType="application/vnd.openxmlformats-officedocument.presentationml.slide+xml"/>
  <Override PartName="/ppt/slides/slide23.xml" ContentType="application/vnd.openxmlformats-officedocument.presentationml.slide+xml"/>
  <Override PartName="/ppt/slides/slide1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108.xml" ContentType="application/vnd.openxmlformats-officedocument.presentationml.slide+xml"/>
  <Override PartName="/ppt/slides/slide141.xml" ContentType="application/vnd.openxmlformats-officedocument.presentationml.slide+xml"/>
  <Override PartName="/ppt/slides/slide42.xml" ContentType="application/vnd.openxmlformats-officedocument.presentationml.slide+xml"/>
  <Override PartName="/ppt/slideLayouts/slideLayout5.xml" ContentType="application/vnd.openxmlformats-officedocument.presentationml.slideLayout+xml"/>
  <Override PartName="/ppt/slides/slide118.xml" ContentType="application/vnd.openxmlformats-officedocument.presentationml.slide+xml"/>
  <Override PartName="/ppt/slides/slide51.xml" ContentType="application/vnd.openxmlformats-officedocument.presentationml.slide+xml"/>
  <Override PartName="/ppt/slides/slide19.xml" ContentType="application/vnd.openxmlformats-officedocument.presentationml.slide+xml"/>
  <Override PartName="/ppt/slides/slide128.xml" ContentType="application/vnd.openxmlformats-officedocument.presentationml.slide+xml"/>
  <Override PartName="/ppt/slides/slide61.xml" ContentType="application/vnd.openxmlformats-officedocument.presentationml.slide+xml"/>
  <Override PartName="/ppt/slides/slide29.xml" ContentType="application/vnd.openxmlformats-officedocument.presentationml.slide+xml"/>
  <Override PartName="/ppt/slideLayouts/slideLayout10.xml" ContentType="application/vnd.openxmlformats-officedocument.presentationml.slideLayout+xml"/>
  <Override PartName="/ppt/slides/slide137.xml" ContentType="application/vnd.openxmlformats-officedocument.presentationml.slide+xml"/>
  <Override PartName="/ppt/slides/slide38.xml" ContentType="application/vnd.openxmlformats-officedocument.presentationml.slide+xml"/>
  <Override PartName="/ppt/slides/slide71.xml" ContentType="application/vnd.openxmlformats-officedocument.presentationml.slide+xml"/>
  <Override PartName="/ppt/slides/slide147.xml" ContentType="application/vnd.openxmlformats-officedocument.presentationml.slide+xml"/>
  <Override PartName="/ppt/slides/slide80.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90.xml" ContentType="application/vnd.openxmlformats-officedocument.presentationml.slide+xml"/>
  <Override PartName="/ppt/slides/slide67.xml" ContentType="application/vnd.openxmlformats-officedocument.presentationml.slide+xml"/>
  <Override PartName="/ppt/theme/theme2.xml" ContentType="application/vnd.openxmlformats-officedocument.theme+xml"/>
  <Override PartName="/ppt/notesSlides/notesSlide3.xml" ContentType="application/vnd.openxmlformats-officedocument.presentationml.notesSlide+xml"/>
  <Override PartName="/ppt/slides/slide76.xml" ContentType="application/vnd.openxmlformats-officedocument.presentationml.slide+xml"/>
  <Override PartName="/ppt/slides/slide86.xml" ContentType="application/vnd.openxmlformats-officedocument.presentationml.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slides/slide113.xml" ContentType="application/vnd.openxmlformats-officedocument.presentationml.slide+xml"/>
  <Override PartName="/ppt/slides/slide14.xml" ContentType="application/vnd.openxmlformats-officedocument.presentationml.slide+xml"/>
  <Override PartName="/ppt/slides/slide123.xml" ContentType="application/vnd.openxmlformats-officedocument.presentationml.slide+xml"/>
  <Override PartName="/ppt/slides/slide24.xml" ContentType="application/vnd.openxmlformats-officedocument.presentationml.slide+xml"/>
  <Default Extension="bin" ContentType="application/vnd.openxmlformats-officedocument.presentationml.printerSettings"/>
  <Override PartName="/ppt/slides/slide132.xml" ContentType="application/vnd.openxmlformats-officedocument.presentationml.slide+xml"/>
  <Override PartName="/ppt/slides/slide33.xml" ContentType="application/vnd.openxmlformats-officedocument.presentationml.slide+xml"/>
  <Override PartName="/ppt/slides/slide5.xml" ContentType="application/vnd.openxmlformats-officedocument.presentationml.slide+xml"/>
  <Default Extension="xml" ContentType="application/xml"/>
  <Override PartName="/ppt/slides/slide109.xml" ContentType="application/vnd.openxmlformats-officedocument.presentationml.slide+xml"/>
  <Override PartName="/ppt/slides/slide142.xml" ContentType="application/vnd.openxmlformats-officedocument.presentationml.slide+xml"/>
  <Override PartName="/ppt/slides/slide43.xml" ContentType="application/vnd.openxmlformats-officedocument.presentationml.slide+xml"/>
  <Override PartName="/ppt/tableStyles.xml" ContentType="application/vnd.openxmlformats-officedocument.presentationml.tableStyles+xml"/>
  <Override PartName="/ppt/slideLayouts/slideLayout6.xml" ContentType="application/vnd.openxmlformats-officedocument.presentationml.slideLayout+xml"/>
  <Override PartName="/ppt/slides/slide119.xml" ContentType="application/vnd.openxmlformats-officedocument.presentationml.slide+xml"/>
  <Override PartName="/ppt/slides/slide52.xml" ContentType="application/vnd.openxmlformats-officedocument.presentationml.slide+xml"/>
  <Override PartName="/ppt/slideLayouts/slideLayout11.xml" ContentType="application/vnd.openxmlformats-officedocument.presentationml.slideLayout+xml"/>
  <Override PartName="/ppt/slides/slide62.xml" ContentType="application/vnd.openxmlformats-officedocument.presentationml.slide+xml"/>
  <Override PartName="/ppt/slides/slide138.xml" ContentType="application/vnd.openxmlformats-officedocument.presentationml.slide+xml"/>
  <Override PartName="/docProps/app.xml" ContentType="application/vnd.openxmlformats-officedocument.extended-properties+xml"/>
  <Override PartName="/ppt/slides/slide39.xml" ContentType="application/vnd.openxmlformats-officedocument.presentationml.slide+xml"/>
  <Override PartName="/ppt/slides/slide148.xml" ContentType="application/vnd.openxmlformats-officedocument.presentationml.slide+xml"/>
  <Override PartName="/ppt/slides/slide81.xml" ContentType="application/vnd.openxmlformats-officedocument.presentationml.slide+xml"/>
  <Override PartName="/ppt/slides/slide49.xml" ContentType="application/vnd.openxmlformats-officedocument.presentationml.slide+xml"/>
  <Override PartName="/ppt/slides/slide58.xml" ContentType="application/vnd.openxmlformats-officedocument.presentationml.slide+xml"/>
  <Override PartName="/ppt/slides/slide91.xml" ContentType="application/vnd.openxmlformats-officedocument.presentationml.slide+xml"/>
  <Override PartName="/docProps/core.xml" ContentType="application/vnd.openxmlformats-package.core-properties+xml"/>
  <Override PartName="/ppt/slides/slide68.xml" ContentType="application/vnd.openxmlformats-officedocument.presentationml.slide+xml"/>
  <Override PartName="/ppt/theme/theme3.xml" ContentType="application/vnd.openxmlformats-officedocument.theme+xml"/>
  <Override PartName="/ppt/notesSlides/notesSlide4.xml" ContentType="application/vnd.openxmlformats-officedocument.presentationml.notesSlide+xml"/>
  <Override PartName="/ppt/slides/slide77.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4.xml" ContentType="application/vnd.openxmlformats-officedocument.presentationml.slide+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slides/slide114.xml" ContentType="application/vnd.openxmlformats-officedocument.presentationml.slide+xml"/>
  <Override PartName="/ppt/slides/slide15.xml" ContentType="application/vnd.openxmlformats-officedocument.presentationml.slide+xml"/>
  <Override PartName="/ppt/slides/slide124.xml" ContentType="application/vnd.openxmlformats-officedocument.presentationml.slide+xml"/>
  <Override PartName="/ppt/slides/slide25.xml" ContentType="application/vnd.openxmlformats-officedocument.presentationml.slide+xml"/>
  <Override PartName="/ppt/slides/slide133.xml" ContentType="application/vnd.openxmlformats-officedocument.presentationml.slide+xml"/>
  <Override PartName="/ppt/slides/slide34.xml" ContentType="application/vnd.openxmlformats-officedocument.presentationml.slide+xml"/>
  <Override PartName="/ppt/slides/slide6.xml" ContentType="application/vnd.openxmlformats-officedocument.presentationml.slide+xml"/>
  <Default Extension="png" ContentType="image/png"/>
  <Override PartName="/ppt/slides/slide143.xml" ContentType="application/vnd.openxmlformats-officedocument.presentationml.slide+xml"/>
  <Override PartName="/ppt/slideLayouts/slideLayout7.xml" ContentType="application/vnd.openxmlformats-officedocument.presentationml.slideLayout+xml"/>
  <Override PartName="/ppt/slides/slide44.xml" ContentType="application/vnd.openxmlformats-officedocument.presentationml.slide+xml"/>
  <Override PartName="/ppt/slides/slide53.xml" ContentType="application/vnd.openxmlformats-officedocument.presentationml.slide+xml"/>
  <Override PartName="/ppt/slides/slide129.xml" ContentType="application/vnd.openxmlformats-officedocument.presentationml.slide+xml"/>
  <Override PartName="/ppt/slides/slide63.xml" ContentType="application/vnd.openxmlformats-officedocument.presentationml.slide+xml"/>
  <Override PartName="/ppt/slides/slide139.xml" ContentType="application/vnd.openxmlformats-officedocument.presentationml.slide+xml"/>
  <Override PartName="/ppt/slides/slide72.xml" ContentType="application/vnd.openxmlformats-officedocument.presentationml.slide+xml"/>
  <Override PartName="/ppt/slides/slide149.xml" ContentType="application/vnd.openxmlformats-officedocument.presentationml.slide+xml"/>
  <Override PartName="/ppt/slides/slide82.xml" ContentType="application/vnd.openxmlformats-officedocument.presentationml.slide+xml"/>
  <Override PartName="/ppt/slides/slide92.xml" ContentType="application/vnd.openxmlformats-officedocument.presentationml.slide+xml"/>
  <Override PartName="/ppt/slides/slide59.xml" ContentType="application/vnd.openxmlformats-officedocument.presentationml.slide+xml"/>
  <Override PartName="/ppt/slides/slide100.xml" ContentType="application/vnd.openxmlformats-officedocument.presentationml.slide+xml"/>
  <Override PartName="/ppt/slides/slide69.xml" ContentType="application/vnd.openxmlformats-officedocument.presentationml.slide+xml"/>
  <Override PartName="/ppt/notesSlides/notesSlide5.xml" ContentType="application/vnd.openxmlformats-officedocument.presentationml.notesSlide+xml"/>
  <Override PartName="/ppt/slides/slide78.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slides/slide88.xml" ContentType="application/vnd.openxmlformats-officedocument.presentationml.slide+xml"/>
  <Override PartName="/ppt/slides/slide20.xml" ContentType="application/vnd.openxmlformats-officedocument.presentationml.slide+xml"/>
  <Override PartName="/ppt/slides/slide97.xml" ContentType="application/vnd.openxmlformats-officedocument.presentationml.slide+xml"/>
  <Override PartName="/ppt/slides/slide1.xml" ContentType="application/vnd.openxmlformats-officedocument.presentationml.slide+xml"/>
  <Override PartName="/ppt/slides/slide105.xml" ContentType="application/vnd.openxmlformats-officedocument.presentationml.slide+xml"/>
  <Override PartName="/ppt/slideLayouts/slideLayout2.xml" ContentType="application/vnd.openxmlformats-officedocument.presentationml.slideLayout+xml"/>
  <Override PartName="/ppt/slides/slide115.xml" ContentType="application/vnd.openxmlformats-officedocument.presentationml.slide+xml"/>
  <Override PartName="/ppt/slides/slide16.xml" ContentType="application/vnd.openxmlformats-officedocument.presentationml.slide+xml"/>
  <Override PartName="/ppt/viewProps.xml" ContentType="application/vnd.openxmlformats-officedocument.presentationml.viewProps+xml"/>
  <Override PartName="/ppt/slides/slide125.xml" ContentType="application/vnd.openxmlformats-officedocument.presentationml.slide+xml"/>
  <Default Extension="rels" ContentType="application/vnd.openxmlformats-package.relationships+xml"/>
  <Override PartName="/ppt/slides/slide26.xml" ContentType="application/vnd.openxmlformats-officedocument.presentationml.slide+xml"/>
  <Override PartName="/ppt/slides/slide134.xml" ContentType="application/vnd.openxmlformats-officedocument.presentationml.slide+xml"/>
  <Override PartName="/ppt/slides/slide35.xml" ContentType="application/vnd.openxmlformats-officedocument.presentationml.slide+xml"/>
  <Override PartName="/ppt/slides/slide7.xml" ContentType="application/vnd.openxmlformats-officedocument.presentationml.slide+xml"/>
  <Override PartName="/ppt/slides/slide144.xml" ContentType="application/vnd.openxmlformats-officedocument.presentationml.slide+xml"/>
  <Override PartName="/ppt/slideLayouts/slideLayout8.xml" ContentType="application/vnd.openxmlformats-officedocument.presentationml.slideLayout+xml"/>
  <Override PartName="/ppt/slides/slide45.xml" ContentType="application/vnd.openxmlformats-officedocument.presentationml.slide+xml"/>
  <Override PartName="/ppt/slides/slide54.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s/slide73.xml" ContentType="application/vnd.openxmlformats-officedocument.presentationml.slide+xml"/>
  <Override PartName="/ppt/presentation.xml" ContentType="application/vnd.openxmlformats-officedocument.presentationml.presentation.main+xml"/>
  <Override PartName="/ppt/slides/slide83.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notesSlides/notesSlide6.xml" ContentType="application/vnd.openxmlformats-officedocument.presentationml.notesSlide+xml"/>
  <Override PartName="/ppt/slides/slide79.xml" ContentType="application/vnd.openxmlformats-officedocument.presentationml.slide+xml"/>
  <Override PartName="/ppt/slides/slide110.xml" ContentType="application/vnd.openxmlformats-officedocument.presentationml.slide+xml"/>
  <Override PartName="/ppt/slides/slide11.xml" ContentType="application/vnd.openxmlformats-officedocument.presentationml.slide+xml"/>
  <Override PartName="/ppt/notesSlides/notesSlide10.xml" ContentType="application/vnd.openxmlformats-officedocument.presentationml.notesSlide+xml"/>
  <Override PartName="/ppt/slides/slide120.xml" ContentType="application/vnd.openxmlformats-officedocument.presentationml.slide+xml"/>
  <Override PartName="/ppt/slides/slide89.xml" ContentType="application/vnd.openxmlformats-officedocument.presentationml.slide+xml"/>
  <Override PartName="/ppt/slides/slide21.xml" ContentType="application/vnd.openxmlformats-officedocument.presentationml.slide+xml"/>
  <Override PartName="/ppt/slides/slide98.xml" ContentType="application/vnd.openxmlformats-officedocument.presentationml.slide+xml"/>
  <Override PartName="/ppt/slides/slide30.xml" ContentType="application/vnd.openxmlformats-officedocument.presentationml.slide+xml"/>
  <Override PartName="/ppt/slides/slide2.xml" ContentType="application/vnd.openxmlformats-officedocument.presentationml.slide+xml"/>
  <Override PartName="/ppt/slides/slide106.xml" ContentType="application/vnd.openxmlformats-officedocument.presentationml.slide+xml"/>
  <Override PartName="/ppt/handoutMasters/handoutMaster1.xml" ContentType="application/vnd.openxmlformats-officedocument.presentationml.handoutMaster+xml"/>
  <Override PartName="/ppt/slides/slide40.xml" ContentType="application/vnd.openxmlformats-officedocument.presentationml.slide+xml"/>
  <Override PartName="/ppt/slideLayouts/slideLayout3.xml" ContentType="application/vnd.openxmlformats-officedocument.presentationml.slideLayout+xml"/>
  <Override PartName="/ppt/slides/slide116.xml" ContentType="application/vnd.openxmlformats-officedocument.presentationml.slide+xml"/>
  <Override PartName="/ppt/slides/slide17.xml" ContentType="application/vnd.openxmlformats-officedocument.presentationml.slide+xml"/>
  <Override PartName="/ppt/slides/slide126.xml" ContentType="application/vnd.openxmlformats-officedocument.presentationml.slide+xml"/>
  <Override PartName="/ppt/slides/slide27.xml" ContentType="application/vnd.openxmlformats-officedocument.presentationml.slide+xml"/>
  <Override PartName="/ppt/slides/slide135.xml" ContentType="application/vnd.openxmlformats-officedocument.presentationml.slide+xml"/>
  <Override PartName="/ppt/slides/slide36.xml" ContentType="application/vnd.openxmlformats-officedocument.presentationml.slide+xml"/>
  <Override PartName="/ppt/slides/slide8.xml" ContentType="application/vnd.openxmlformats-officedocument.presentationml.slide+xml"/>
  <Override PartName="/ppt/slides/slide145.xml" ContentType="application/vnd.openxmlformats-officedocument.presentationml.slide+xml"/>
  <Override PartName="/ppt/slideLayouts/slideLayout9.xml" ContentType="application/vnd.openxmlformats-officedocument.presentationml.slideLayout+xml"/>
  <Override PartName="/ppt/slides/slide46.xml" ContentType="application/vnd.openxmlformats-officedocument.presentationml.slide+xml"/>
  <Override PartName="/ppt/slides/slide55.xml" ContentType="application/vnd.openxmlformats-officedocument.presentationml.slide+xml"/>
  <Override PartName="/ppt/slides/slide65.xml" ContentType="application/vnd.openxmlformats-officedocument.presentationml.slide+xml"/>
  <Override PartName="/ppt/notesSlides/notesSlide1.xml" ContentType="application/vnd.openxmlformats-officedocument.presentationml.notesSlide+xml"/>
  <Override PartName="/ppt/slides/slide74.xml" ContentType="application/vnd.openxmlformats-officedocument.presentationml.slide+xml"/>
  <Override PartName="/ppt/slides/slide84.xml" ContentType="application/vnd.openxmlformats-officedocument.presentationml.slide+xml"/>
  <Override PartName="/ppt/slides/slide94.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111.xml" ContentType="application/vnd.openxmlformats-officedocument.presentationml.slide+xml"/>
  <Override PartName="/ppt/slides/slide12.xml" ContentType="application/vnd.openxmlformats-officedocument.presentationml.slide+xml"/>
  <Override PartName="/ppt/slides/slide121.xml" ContentType="application/vnd.openxmlformats-officedocument.presentationml.slide+xml"/>
  <Override PartName="/ppt/slides/slide22.xml" ContentType="application/vnd.openxmlformats-officedocument.presentationml.slide+xml"/>
  <Override PartName="/ppt/slides/slide130.xml" ContentType="application/vnd.openxmlformats-officedocument.presentationml.slide+xml"/>
  <Override PartName="/ppt/slides/slide99.xml" ContentType="application/vnd.openxmlformats-officedocument.presentationml.slide+xml"/>
  <Override PartName="/ppt/slides/slide31.xml" ContentType="application/vnd.openxmlformats-officedocument.presentationml.slide+xml"/>
  <Override PartName="/ppt/slides/slide3.xml" ContentType="application/vnd.openxmlformats-officedocument.presentationml.slide+xml"/>
  <Override PartName="/ppt/slides/slide107.xml" ContentType="application/vnd.openxmlformats-officedocument.presentationml.slide+xml"/>
  <Override PartName="/ppt/slides/slide140.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51"/>
  </p:notesMasterIdLst>
  <p:handoutMasterIdLst>
    <p:handoutMasterId r:id="rId152"/>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540" r:id="rId15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4476" autoAdjust="0"/>
    <p:restoredTop sz="86482" autoAdjust="0"/>
  </p:normalViewPr>
  <p:slideViewPr>
    <p:cSldViewPr showGuides="1">
      <p:cViewPr>
        <p:scale>
          <a:sx n="75" d="100"/>
          <a:sy n="75" d="100"/>
        </p:scale>
        <p:origin x="-2672" y="-53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1632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150" Type="http://schemas.openxmlformats.org/officeDocument/2006/relationships/slide" Target="slides/slide149.xml"/><Relationship Id="rId151" Type="http://schemas.openxmlformats.org/officeDocument/2006/relationships/notesMaster" Target="notesMasters/notesMaster1.xml"/><Relationship Id="rId152"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53" Type="http://schemas.openxmlformats.org/officeDocument/2006/relationships/printerSettings" Target="printerSettings/printerSettings1.bin"/><Relationship Id="rId154" Type="http://schemas.openxmlformats.org/officeDocument/2006/relationships/commentAuthors" Target="commentAuthors.xml"/><Relationship Id="rId155" Type="http://schemas.openxmlformats.org/officeDocument/2006/relationships/presProps" Target="presProps.xml"/><Relationship Id="rId156" Type="http://schemas.openxmlformats.org/officeDocument/2006/relationships/viewProps" Target="viewProps.xml"/><Relationship Id="rId157" Type="http://schemas.openxmlformats.org/officeDocument/2006/relationships/theme" Target="theme/theme1.xml"/><Relationship Id="rId158"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40" Type="http://schemas.openxmlformats.org/officeDocument/2006/relationships/slide" Target="slides/slide139.xml"/><Relationship Id="rId141" Type="http://schemas.openxmlformats.org/officeDocument/2006/relationships/slide" Target="slides/slide1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 -2014</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802.11-13-1186r9</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Jul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dirty="0"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dirty="0"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dirty="0"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dirty="0"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dirty="0"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dirty="0"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a:t>
            </a:r>
            <a:r>
              <a:rPr lang="en-US" altLang="ja-JP" dirty="0" smtClean="0"/>
              <a:t>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dirty="0"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smtClean="0"/>
              <a:t>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a:t>
            </a:r>
            <a:r>
              <a:rPr lang="en-US" altLang="ja-JP" dirty="0" smtClean="0"/>
              <a:t>: </a:t>
            </a:r>
            <a:r>
              <a:rPr lang="en-US" altLang="ja-JP" dirty="0" err="1" smtClean="0"/>
              <a:t>Santosh</a:t>
            </a:r>
            <a:r>
              <a:rPr lang="en-US" altLang="ja-JP" dirty="0" smtClean="0"/>
              <a:t> </a:t>
            </a:r>
            <a:r>
              <a:rPr lang="en-US" altLang="ja-JP" dirty="0" smtClean="0"/>
              <a:t>Abraham</a:t>
            </a:r>
          </a:p>
          <a:p>
            <a:r>
              <a:rPr lang="en-US" altLang="ja-JP" dirty="0" smtClean="0"/>
              <a:t>Result</a:t>
            </a:r>
            <a:r>
              <a:rPr lang="en-US" altLang="ja-JP" dirty="0" smtClean="0"/>
              <a:t>: 8/1/0</a:t>
            </a:r>
            <a:endParaRPr lang="en-US" altLang="ja-JP" dirty="0" smtClean="0"/>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533400" y="1981200"/>
          <a:ext cx="8273914" cy="3505200"/>
        </p:xfrm>
        <a:graphic>
          <a:graphicData uri="http://schemas.openxmlformats.org/drawingml/2006/table">
            <a:tbl>
              <a:tblPr firstRow="1" bandRow="1">
                <a:tableStyleId>{5940675A-B579-460E-94D1-54222C63F5DA}</a:tableStyleId>
              </a:tblPr>
              <a:tblGrid>
                <a:gridCol w="1554480"/>
                <a:gridCol w="1554480"/>
                <a:gridCol w="2055994"/>
                <a:gridCol w="1554480"/>
                <a:gridCol w="1554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numbers</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a:t>
                      </a:r>
                      <a:endParaRPr kumimoji="1" lang="ja-JP" altLang="en-US" dirty="0" smtClean="0"/>
                    </a:p>
                  </a:txBody>
                  <a:tcPr/>
                </a:tc>
                <a:tc>
                  <a:txBody>
                    <a:bodyPr/>
                    <a:lstStyle/>
                    <a:p>
                      <a:r>
                        <a:rPr kumimoji="1" lang="en-US" altLang="ja-JP" dirty="0" smtClean="0"/>
                        <a:t>#123</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4285</TotalTime>
  <Words>13231</Words>
  <Application>Microsoft Macintosh PowerPoint</Application>
  <PresentationFormat>画面に合わせる (4:3)</PresentationFormat>
  <Paragraphs>2009</Paragraphs>
  <Slides>149</Slides>
  <Notes>12</Notes>
  <HiddenSlides>75</HiddenSlides>
  <MMClips>0</MMClips>
  <ScaleCrop>false</ScaleCrop>
  <HeadingPairs>
    <vt:vector size="4" baseType="variant">
      <vt:variant>
        <vt:lpstr>デザイン テンプレート</vt:lpstr>
      </vt:variant>
      <vt:variant>
        <vt:i4>1</vt:i4>
      </vt:variant>
      <vt:variant>
        <vt:lpstr>スライド タイトル</vt:lpstr>
      </vt:variant>
      <vt:variant>
        <vt:i4>149</vt:i4>
      </vt:variant>
    </vt:vector>
  </HeadingPairs>
  <TitlesOfParts>
    <vt:vector size="150"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722</cp:revision>
  <cp:lastPrinted>1998-02-10T13:28:06Z</cp:lastPrinted>
  <dcterms:created xsi:type="dcterms:W3CDTF">2014-09-18T11:40:32Z</dcterms:created>
  <dcterms:modified xsi:type="dcterms:W3CDTF">2014-09-18T12:42:16Z</dcterms:modified>
  <cp:category/>
</cp:coreProperties>
</file>