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slides/slide64.xml" ContentType="application/vnd.openxmlformats-officedocument.presentationml.slide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  <p:sldId id="499" r:id="rId62"/>
    <p:sldId id="500" r:id="rId63"/>
    <p:sldId id="501" r:id="rId64"/>
    <p:sldId id="502" r:id="rId65"/>
    <p:sldId id="505" r:id="rId66"/>
    <p:sldId id="503" r:id="rId67"/>
    <p:sldId id="504" r:id="rId68"/>
    <p:sldId id="507" r:id="rId69"/>
    <p:sldId id="506" r:id="rId7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992" autoAdjust="0"/>
    <p:restoredTop sz="86482" autoAdjust="0"/>
  </p:normalViewPr>
  <p:slideViewPr>
    <p:cSldViewPr showGuides="1">
      <p:cViewPr>
        <p:scale>
          <a:sx n="75" d="100"/>
          <a:sy n="75" d="100"/>
        </p:scale>
        <p:origin x="-1584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6136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commentAuthors" Target="commentAuthors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</a:t>
            </a:r>
            <a:r>
              <a:rPr lang="en-US" altLang="ja-JP" sz="1800" b="1" dirty="0" smtClean="0"/>
              <a:t>1186r3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for  Draft 1.0 comment 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27391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Jan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2014-01-LA-11tab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2014-01-LA-12tab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2014-01-LA-13tab of 11-13/1076r22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11-13/1514r1.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 Page 5: 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2781</a:t>
            </a:r>
            <a:br>
              <a:rPr lang="en-US" altLang="ja-JP" dirty="0" smtClean="0"/>
            </a:br>
            <a:r>
              <a:rPr lang="en-US" altLang="ja-JP" dirty="0" smtClean="0"/>
              <a:t>…If 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to: </a:t>
            </a:r>
            <a:br>
              <a:rPr lang="en-US" altLang="ja-JP" dirty="0" smtClean="0"/>
            </a:br>
            <a:r>
              <a:rPr lang="en-US" altLang="ja-JP" dirty="0" smtClean="0"/>
              <a:t>Mark in P802.11ai-D1.2, the following two paragraphs as "to be deleted”</a:t>
            </a:r>
          </a:p>
          <a:p>
            <a:pPr lvl="1"/>
            <a:r>
              <a:rPr lang="en-US" altLang="ja-JP" dirty="0" smtClean="0"/>
              <a:t> 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element.”</a:t>
            </a:r>
          </a:p>
          <a:p>
            <a:pPr lvl="1"/>
            <a:r>
              <a:rPr lang="en-US" altLang="ja-JP" dirty="0" smtClean="0"/>
              <a:t> 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 </a:t>
            </a:r>
          </a:p>
          <a:p>
            <a:r>
              <a:rPr lang="en-US" altLang="ja-JP" dirty="0" smtClean="0"/>
              <a:t>Moved: Stuart Kerry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Rationale: We moved those paragraphs into a new clause (10.1.4.3.5, page 82ff). The paragraphs mentioned in the motion are not marked as "to be deleted" in TGaiD1.2 and hence appear twice in the current draft.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2014-01-LA-14tab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2014-01-LA-15tab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2014-01-LA-16tab of 11-13/1076r24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2014-01-LA-17tab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2014-01-LA-18tab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 the document  11-14/0003r3 and instruct the editor to incorporate the changes into the 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___0_;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2014-01-LA-19tab of 11-13/1076r25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2014-01-LA-21tab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2014-01-LA-22tab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2014-01-LA-20tab of 11-13/1076r26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11-13/1503r6.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the following resolution: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the following resolution: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2014-01-LA-23tab of 11-13/1076r27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Lambert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the following CID 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voted:</a:t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11-14-0341r4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Yes 	5</a:t>
            </a:r>
          </a:p>
          <a:p>
            <a:r>
              <a:rPr lang="en-US" altLang="ja-JP" dirty="0" smtClean="0"/>
              <a:t>No	4</a:t>
            </a:r>
          </a:p>
          <a:p>
            <a:r>
              <a:rPr lang="en-US" altLang="ja-JP" dirty="0" smtClean="0"/>
              <a:t>Abstain 3</a:t>
            </a:r>
          </a:p>
          <a:p>
            <a:r>
              <a:rPr lang="en-US" altLang="ja-JP" dirty="0" smtClean="0"/>
              <a:t>Fail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11-14-0341r5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Yes 	12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11-14-0413r0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Hitoshi Morioka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	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 3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11-14-0378r1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 9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11-14-0423r2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</a:t>
            </a:r>
            <a:r>
              <a:rPr lang="en-US" altLang="ja-JP" dirty="0" smtClean="0"/>
              <a:t>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2014-03-Beijing-01-tab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smtClean="0"/>
              <a:t>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</a:t>
            </a:r>
            <a:r>
              <a:rPr lang="en-US" altLang="ja-JP" dirty="0" smtClean="0"/>
              <a:t>Lee Armstrong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2014-03-Beijing-02-tab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smtClean="0"/>
              <a:t>Lee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Armstrong</a:t>
            </a:r>
            <a:endParaRPr lang="en-US" altLang="ja-JP" dirty="0" smtClean="0"/>
          </a:p>
          <a:p>
            <a:r>
              <a:rPr lang="en-US" altLang="ja-JP" dirty="0" smtClean="0"/>
              <a:t>Seconded: </a:t>
            </a:r>
            <a:r>
              <a:rPr lang="en-US" altLang="ja-JP" dirty="0" smtClean="0"/>
              <a:t>Stephen McCann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Abstain:__3____;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11-14-0427r2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 Hitoshi Motion</a:t>
            </a:r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0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2014-03-Beijing-03-tab of 11-13/1076r33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smtClean="0"/>
              <a:t> Stephen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McCann</a:t>
            </a:r>
            <a:endParaRPr lang="en-US" altLang="ja-JP" dirty="0" smtClean="0"/>
          </a:p>
          <a:p>
            <a:r>
              <a:rPr lang="en-US" altLang="ja-JP" dirty="0" smtClean="0"/>
              <a:t>Yes </a:t>
            </a:r>
            <a:r>
              <a:rPr lang="en-US" altLang="ja-JP" dirty="0" smtClean="0"/>
              <a:t> 5</a:t>
            </a:r>
          </a:p>
          <a:p>
            <a:r>
              <a:rPr lang="en-US" altLang="ja-JP" dirty="0" smtClean="0"/>
              <a:t>No</a:t>
            </a:r>
            <a:r>
              <a:rPr lang="en-US" altLang="ja-JP" dirty="0" smtClean="0"/>
              <a:t>	 0</a:t>
            </a:r>
          </a:p>
          <a:p>
            <a:r>
              <a:rPr lang="en-US" altLang="ja-JP" dirty="0" smtClean="0"/>
              <a:t>Abstain 1 </a:t>
            </a:r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7594</TotalTime>
  <Words>5313</Words>
  <Application>Microsoft Macintosh PowerPoint</Application>
  <PresentationFormat>画面に合わせる (4:3)</PresentationFormat>
  <Paragraphs>980</Paragraphs>
  <Slides>69</Slides>
  <Notes>7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69</vt:i4>
      </vt:variant>
    </vt:vector>
  </HeadingPairs>
  <TitlesOfParts>
    <vt:vector size="70" baseType="lpstr">
      <vt:lpstr>802-11-Submission</vt:lpstr>
      <vt:lpstr>IEEE 802.11ai Fast Initial Link Setup  Motions for  Draft 1.0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  <vt:lpstr>Motion #59</vt:lpstr>
      <vt:lpstr>Motion # 60</vt:lpstr>
      <vt:lpstr>Motion # 61</vt:lpstr>
      <vt:lpstr>Motion # 62</vt:lpstr>
      <vt:lpstr>Motion # 63</vt:lpstr>
      <vt:lpstr>Motion #64</vt:lpstr>
      <vt:lpstr>Motion #65</vt:lpstr>
      <vt:lpstr>Motion # 66</vt:lpstr>
      <vt:lpstr>Motion # 67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543</cp:revision>
  <cp:lastPrinted>1998-02-10T13:28:06Z</cp:lastPrinted>
  <dcterms:created xsi:type="dcterms:W3CDTF">2014-03-20T00:00:04Z</dcterms:created>
  <dcterms:modified xsi:type="dcterms:W3CDTF">2014-03-20T01:09:12Z</dcterms:modified>
  <cp:category/>
</cp:coreProperties>
</file>