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69.xml" ContentType="application/vnd.openxmlformats-officedocument.presentationml.slide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68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slides/slide64.xml" ContentType="application/vnd.openxmlformats-officedocument.presentationml.slide+xml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69" r:id="rId2"/>
    <p:sldId id="257" r:id="rId3"/>
    <p:sldId id="435" r:id="rId4"/>
    <p:sldId id="436" r:id="rId5"/>
    <p:sldId id="437" r:id="rId6"/>
    <p:sldId id="438" r:id="rId7"/>
    <p:sldId id="439" r:id="rId8"/>
    <p:sldId id="442" r:id="rId9"/>
    <p:sldId id="443" r:id="rId10"/>
    <p:sldId id="441" r:id="rId11"/>
    <p:sldId id="444" r:id="rId12"/>
    <p:sldId id="445" r:id="rId13"/>
    <p:sldId id="446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47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7" r:id="rId34"/>
    <p:sldId id="468" r:id="rId35"/>
    <p:sldId id="469" r:id="rId36"/>
    <p:sldId id="470" r:id="rId37"/>
    <p:sldId id="471" r:id="rId38"/>
    <p:sldId id="466" r:id="rId39"/>
    <p:sldId id="472" r:id="rId40"/>
    <p:sldId id="473" r:id="rId41"/>
    <p:sldId id="478" r:id="rId42"/>
    <p:sldId id="479" r:id="rId43"/>
    <p:sldId id="480" r:id="rId44"/>
    <p:sldId id="481" r:id="rId45"/>
    <p:sldId id="482" r:id="rId46"/>
    <p:sldId id="483" r:id="rId47"/>
    <p:sldId id="485" r:id="rId48"/>
    <p:sldId id="484" r:id="rId49"/>
    <p:sldId id="486" r:id="rId50"/>
    <p:sldId id="488" r:id="rId51"/>
    <p:sldId id="490" r:id="rId52"/>
    <p:sldId id="489" r:id="rId53"/>
    <p:sldId id="492" r:id="rId54"/>
    <p:sldId id="494" r:id="rId55"/>
    <p:sldId id="493" r:id="rId56"/>
    <p:sldId id="496" r:id="rId57"/>
    <p:sldId id="497" r:id="rId58"/>
    <p:sldId id="498" r:id="rId59"/>
    <p:sldId id="495" r:id="rId60"/>
    <p:sldId id="475" r:id="rId61"/>
    <p:sldId id="499" r:id="rId62"/>
    <p:sldId id="500" r:id="rId63"/>
    <p:sldId id="501" r:id="rId64"/>
    <p:sldId id="502" r:id="rId65"/>
    <p:sldId id="505" r:id="rId66"/>
    <p:sldId id="503" r:id="rId67"/>
    <p:sldId id="504" r:id="rId68"/>
    <p:sldId id="507" r:id="rId69"/>
    <p:sldId id="506" r:id="rId7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1992" autoAdjust="0"/>
    <p:restoredTop sz="86482" autoAdjust="0"/>
  </p:normalViewPr>
  <p:slideViewPr>
    <p:cSldViewPr showGuides="1">
      <p:cViewPr>
        <p:scale>
          <a:sx n="75" d="100"/>
          <a:sy n="75" d="100"/>
        </p:scale>
        <p:origin x="-1584" y="-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6136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notesMaster" Target="notesMasters/notesMaster1.xml"/><Relationship Id="rId72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interSettings" Target="printerSettings/printerSettings1.bin"/><Relationship Id="rId74" Type="http://schemas.openxmlformats.org/officeDocument/2006/relationships/commentAuthors" Target="commentAuthors.xml"/><Relationship Id="rId75" Type="http://schemas.openxmlformats.org/officeDocument/2006/relationships/presProps" Target="presProps.xml"/><Relationship Id="rId76" Type="http://schemas.openxmlformats.org/officeDocument/2006/relationships/viewProps" Target="viewProps.xml"/><Relationship Id="rId77" Type="http://schemas.openxmlformats.org/officeDocument/2006/relationships/theme" Target="theme/theme1.xml"/><Relationship Id="rId78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16000" y="655320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</a:t>
            </a:r>
            <a:r>
              <a:rPr lang="en-US" altLang="ja-JP" sz="1800" b="1" dirty="0" smtClean="0"/>
              <a:t>1186r3</a:t>
            </a:r>
            <a:endParaRPr lang="en-US" altLang="ja-JP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3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Submission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729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-2014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Motions for  Draft 1.0 comment resolution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2013-11-16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8938" y="3429000"/>
          <a:ext cx="8366125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Lab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“2013-09-Nanjing-01” tab of 11-13/1076r3 .</a:t>
            </a:r>
          </a:p>
          <a:p>
            <a:r>
              <a:rPr lang="en-US" altLang="ja-JP" dirty="0" smtClean="0"/>
              <a:t>Moved:  Lee Armstrong</a:t>
            </a:r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_14____;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Abstain:______0_____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11-13-1206r3 for CIDs </a:t>
            </a:r>
            <a:r>
              <a:rPr lang="en-GB" dirty="0" smtClean="0"/>
              <a:t>2762, 3197, 2908, 2304, 2466, 2467, 3198, 2710, 3044, 2807, 3349, 3371, 3129, 3310, 3312, 3313, 3199, 3350, 3351, 3372, 3373, 2014, 2763, 2506, 3131, 3293, 3314, 2759, 2764, 3200, 2401, 2909, 3201, 2408 and 3113.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adopt text changes to the draft 1.0 as given in </a:t>
            </a:r>
            <a:r>
              <a:rPr lang="en-US" altLang="ja-JP" dirty="0" smtClean="0"/>
              <a:t>11-13-1206r3.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endParaRPr lang="ja-JP" altLang="en-US" dirty="0" smtClean="0"/>
          </a:p>
          <a:p>
            <a:r>
              <a:rPr lang="en-GB" dirty="0" smtClean="0"/>
              <a:t>Yes: _17____;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Abstain:___0________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 2013-11-Dallas-2 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 11-13/1354r02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_12___;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2013-11-Dallas-3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11-13/1417r1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Wang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Abstain:____1_______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2013-11-Dallas-4 tab of 11-13/1076r09</a:t>
            </a:r>
          </a:p>
          <a:p>
            <a:pPr lvl="1"/>
            <a:r>
              <a:rPr lang="en-US" altLang="ja-JP" dirty="0" smtClean="0"/>
              <a:t>and </a:t>
            </a:r>
            <a:r>
              <a:rPr lang="ja-JP" altLang="en-US" dirty="0" smtClean="0"/>
              <a:t> </a:t>
            </a:r>
            <a:r>
              <a:rPr lang="en-US" altLang="ja-JP" dirty="0" smtClean="0"/>
              <a:t>instruct the editor to incorporate the resulting changes to the draft as shown in 11-13/1311r3 &amp; 11-13/1312r4 &amp;  11-13/1358r3</a:t>
            </a:r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____0__;  </a:t>
            </a:r>
          </a:p>
          <a:p>
            <a:r>
              <a:rPr lang="en-GB" dirty="0" smtClean="0"/>
              <a:t>Abstain:__1_________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2013-11-Dallas-5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11-13/1374r0 &amp; 11-13/1373r0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__12__;  </a:t>
            </a:r>
          </a:p>
          <a:p>
            <a:r>
              <a:rPr lang="en-GB" dirty="0" smtClean="0"/>
              <a:t>No: ___0___; </a:t>
            </a:r>
          </a:p>
          <a:p>
            <a:r>
              <a:rPr lang="en-GB" dirty="0" smtClean="0"/>
              <a:t>Abstain:_____1______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2013-11-Dallas-6 tab of 11-13/1076r09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 tab of 11-13/1076r12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Peter Yee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2013-11-Dallas-7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11-13/1174r3 &amp; 11-13/1294r3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2013-11-Dallas-8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13/1296r2 &amp; 13/1295r2 &amp; 13/1339r1 &amp; 13/1038r3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 Wang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Rev history</a:t>
            </a:r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827391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2055994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Basement Doc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2013-09-Nanjing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2013-11-Dallas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2014-01-Los Angels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Draft 1.1/1.2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#27-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ja-JP" smtClean="0"/>
              <a:t>Jan -2014</a:t>
            </a:r>
            <a:endParaRPr lang="en-US" altLang="ja-JP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2F5A7B3D-1827-CB4F-B70B-BC122C1560E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2013-11-Dallas-9 and 2013-11-Dallas-10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11-13/1269r6 &amp; 11-13/1041r1 &amp; 11-13/1042r1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Abstain:_______2____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2013-11-Dallas-11 tab of 11-13/1076r13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11-13/1330r2.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Wong</a:t>
            </a:r>
            <a:endParaRPr lang="ja-JP" altLang="en-US" dirty="0" smtClean="0"/>
          </a:p>
          <a:p>
            <a:r>
              <a:rPr lang="en-GB" dirty="0" smtClean="0"/>
              <a:t>Yes: __7__;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 2013-11-Dallas-12 tab of 11-13/1076r13</a:t>
            </a:r>
          </a:p>
          <a:p>
            <a:pPr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</a:p>
          <a:p>
            <a:r>
              <a:rPr lang="en-US" altLang="ja-JP" dirty="0" smtClean="0"/>
              <a:t>Seconded: Lei Wong</a:t>
            </a:r>
            <a:endParaRPr lang="ja-JP" altLang="en-US" dirty="0" smtClean="0"/>
          </a:p>
          <a:p>
            <a:r>
              <a:rPr lang="en-GB" dirty="0" smtClean="0"/>
              <a:t>Yes: _7___;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smtClean="0">
                <a:solidFill>
                  <a:srgbClr val="FF0000"/>
                </a:solidFill>
              </a:rPr>
              <a:t>Passes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to: change the resolution status for CIDs 2691 and 2859 to "Reject: the relevant text is part of the 10.43.8 Reduced Neighbor Report clause of 802.11af D5.0. Thus these comments are not applicable to 11ai.</a:t>
            </a:r>
          </a:p>
          <a:p>
            <a:r>
              <a:rPr lang="en-US" altLang="ja-JP" dirty="0" smtClean="0"/>
              <a:t>These comments should be submitted to </a:t>
            </a:r>
            <a:r>
              <a:rPr lang="en-US" altLang="ja-JP" dirty="0" err="1" smtClean="0"/>
              <a:t>REVmc</a:t>
            </a:r>
            <a:r>
              <a:rPr lang="en-US" altLang="ja-JP" dirty="0" smtClean="0"/>
              <a:t> at the appropriate time.”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Moved: Lee Armstrong </a:t>
            </a:r>
          </a:p>
          <a:p>
            <a:r>
              <a:rPr lang="en-US" altLang="ja-JP" dirty="0" smtClean="0"/>
              <a:t>Second: Ping Fang </a:t>
            </a:r>
          </a:p>
          <a:p>
            <a:r>
              <a:rPr lang="en-US" altLang="ja-JP" dirty="0" smtClean="0"/>
              <a:t>Yes 9</a:t>
            </a:r>
          </a:p>
          <a:p>
            <a:r>
              <a:rPr lang="en-US" altLang="ja-JP" dirty="0" smtClean="0"/>
              <a:t>No 0</a:t>
            </a:r>
          </a:p>
          <a:p>
            <a:r>
              <a:rPr lang="en-US" altLang="ja-JP" dirty="0" smtClean="0"/>
              <a:t>Abstain 3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2014-01-LA-01tab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Abstain:___3_______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2014-01-LA-02tab of 11-13/1076r17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2014-01-LA-03tab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11-14/0047r0.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</a:t>
            </a:r>
            <a:r>
              <a:rPr lang="en-US" altLang="ja-JP" dirty="0" err="1" smtClean="0"/>
              <a:t>Chai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2014-01-LA-04tab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2014-01-LA-05tab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Abstain:__4_______;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GB" dirty="0" smtClean="0"/>
              <a:t>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2014-01-LA-06tab of 11-13/1076r17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/>
          </a:bodyPr>
          <a:lstStyle/>
          <a:p>
            <a:r>
              <a:rPr lang="en-GB" dirty="0" smtClean="0"/>
              <a:t>Move to</a:t>
            </a:r>
          </a:p>
          <a:p>
            <a:pPr lvl="1"/>
            <a:r>
              <a:rPr lang="en-GB" dirty="0" smtClean="0"/>
              <a:t>delete FILSC definition in clause 3.2 of </a:t>
            </a:r>
            <a:r>
              <a:rPr lang="en-GB" dirty="0" err="1" smtClean="0"/>
              <a:t>TGai</a:t>
            </a:r>
            <a:r>
              <a:rPr lang="en-GB" dirty="0" smtClean="0"/>
              <a:t> draft 1.0.</a:t>
            </a:r>
          </a:p>
          <a:p>
            <a:pPr lvl="1"/>
            <a:r>
              <a:rPr lang="en-GB" dirty="0" smtClean="0"/>
              <a:t>move the existing definition of FILSC in clause 3.1 to clause 3.2.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Abstain:____1_____;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ja-JP" alt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Hiroshi Mano (ATRD, Root, Lab)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Jan -2014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2014-01-LA-07tab and  2014-01-LA-09tab 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Seconded:Jarkko</a:t>
            </a:r>
            <a:endParaRPr lang="ja-JP" altLang="en-US" dirty="0" smtClean="0"/>
          </a:p>
          <a:p>
            <a:r>
              <a:rPr lang="en-GB" dirty="0" smtClean="0"/>
              <a:t>Yes: 10___;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Abstain:___1___;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2014-01-LA-08tab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_12__;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2014-01-LA-10tab of 11-13/1076r20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11-13/1488r02 and 11-13/1510r02.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2014-01-LA-11tab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2014-01-LA-12tab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Lei Wang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2014-01-LA-13tab of 11-13/1076r22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11-13/1514r1.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	</a:t>
            </a:r>
          </a:p>
          <a:p>
            <a:r>
              <a:rPr lang="en-US" altLang="ja-JP" dirty="0" err="1" smtClean="0"/>
              <a:t>Seconded:Santosh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resolution option2 (revised) for CID2075 as shown in tab Lei-Wang-Still-Open of 11-13/1535r3.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Moved:Lei</a:t>
            </a:r>
            <a:r>
              <a:rPr lang="en-US" altLang="ja-JP" dirty="0" smtClean="0"/>
              <a:t> Wang</a:t>
            </a:r>
          </a:p>
          <a:p>
            <a:r>
              <a:rPr lang="en-US" altLang="ja-JP" dirty="0" err="1" smtClean="0"/>
              <a:t>Seconded:Joe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smtClean="0"/>
              <a:t>Yes:	16</a:t>
            </a:r>
          </a:p>
          <a:p>
            <a:r>
              <a:rPr lang="en-US" altLang="ja-JP" dirty="0" smtClean="0"/>
              <a:t>No:		0</a:t>
            </a:r>
          </a:p>
          <a:p>
            <a:r>
              <a:rPr lang="en-US" altLang="ja-JP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altLang="ja-JP" dirty="0" smtClean="0"/>
              <a:t>Move to direct the editor to change the "shall" to "may" at the following position when applying the resolution to CID 2781 in the formerly approved contribution 11-13-1497r4, Page 5:  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altLang="ja-JP" dirty="0" smtClean="0"/>
              <a:t>CID 2781</a:t>
            </a:r>
            <a:br>
              <a:rPr lang="en-US" altLang="ja-JP" dirty="0" smtClean="0"/>
            </a:br>
            <a:r>
              <a:rPr lang="en-US" altLang="ja-JP" dirty="0" smtClean="0"/>
              <a:t>…If dot11FILSActivated equal to true and if the Request element of the Probe Request includes the Reduced Neighbor Report Request element ID, the Probe Response or Beacon frame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may </a:t>
            </a:r>
            <a:r>
              <a:rPr lang="en-US" altLang="ja-JP" u="sng" dirty="0" smtClean="0">
                <a:solidFill>
                  <a:srgbClr val="3366FF"/>
                </a:solidFill>
              </a:rPr>
              <a:t>shall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include the Reduced Neighbor Report element if ...”</a:t>
            </a:r>
            <a:endParaRPr lang="ja-JP" altLang="en-US" dirty="0" smtClean="0"/>
          </a:p>
          <a:p>
            <a:pPr lvl="0"/>
            <a:endParaRPr lang="en-US" altLang="ja-JP" dirty="0" smtClean="0"/>
          </a:p>
          <a:p>
            <a:pPr lvl="0">
              <a:buNone/>
            </a:pP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Moved: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pPr lvl="0">
              <a:buNone/>
            </a:pPr>
            <a:r>
              <a:rPr lang="en-US" altLang="ja-JP" dirty="0" smtClean="0"/>
              <a:t>Seconded: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ja-JP" altLang="en-US" dirty="0" smtClean="0"/>
              <a:t> </a:t>
            </a: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Yes: 9</a:t>
            </a:r>
          </a:p>
          <a:p>
            <a:pPr lvl="0">
              <a:buNone/>
            </a:pPr>
            <a:r>
              <a:rPr lang="en-US" altLang="ja-JP" dirty="0" smtClean="0"/>
              <a:t>No: 0</a:t>
            </a:r>
          </a:p>
          <a:p>
            <a:pPr lvl="0">
              <a:buNone/>
            </a:pPr>
            <a:r>
              <a:rPr lang="en-US" altLang="ja-JP" dirty="0" smtClean="0"/>
              <a:t>Abstain: 0</a:t>
            </a:r>
          </a:p>
          <a:p>
            <a:pPr lvl="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Motion #36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to: </a:t>
            </a:r>
            <a:br>
              <a:rPr lang="en-US" altLang="ja-JP" dirty="0" smtClean="0"/>
            </a:br>
            <a:r>
              <a:rPr lang="en-US" altLang="ja-JP" dirty="0" smtClean="0"/>
              <a:t>Mark in P802.11ai-D1.2, the following two paragraphs as "to be deleted”</a:t>
            </a:r>
          </a:p>
          <a:p>
            <a:pPr lvl="1"/>
            <a:r>
              <a:rPr lang="en-US" altLang="ja-JP" dirty="0" smtClean="0"/>
              <a:t> 1)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28--32: "Requested Element IDs ..... in the Request element.”</a:t>
            </a:r>
          </a:p>
          <a:p>
            <a:pPr lvl="1"/>
            <a:r>
              <a:rPr lang="en-US" altLang="ja-JP" dirty="0" smtClean="0"/>
              <a:t> 2)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34--38: "If dot11RadioMeasurementAcitved .... is not available". </a:t>
            </a:r>
          </a:p>
          <a:p>
            <a:r>
              <a:rPr lang="en-US" altLang="ja-JP" dirty="0" smtClean="0"/>
              <a:t>Moved: Stuart Kerry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Yes:	8	</a:t>
            </a:r>
          </a:p>
          <a:p>
            <a:r>
              <a:rPr lang="en-US" altLang="ja-JP" dirty="0" smtClean="0"/>
              <a:t>No:	0</a:t>
            </a:r>
          </a:p>
          <a:p>
            <a:r>
              <a:rPr lang="en-US" altLang="ja-JP" dirty="0" smtClean="0"/>
              <a:t>Abstain: 0</a:t>
            </a:r>
          </a:p>
          <a:p>
            <a:pPr lvl="1"/>
            <a:r>
              <a:rPr lang="en-US" altLang="ja-JP" dirty="0" smtClean="0"/>
              <a:t> Rationale: We moved those paragraphs into a new clause (10.1.4.3.5, page 82ff). The paragraphs mentioned in the motion are not marked as "to be deleted" in TGaiD1.2 and hence appear twice in the current draft.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2014-01-LA-14tab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Abstain:_0_____;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 accept for CID 2916 proposed resolution as provided by the commenter.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___8_____;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Abstain:__2__________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2014-01-LA-15tab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	 Armstrong</a:t>
            </a:r>
          </a:p>
          <a:p>
            <a:r>
              <a:rPr lang="en-US" altLang="ja-JP" dirty="0" smtClean="0"/>
              <a:t>Seconded: Lin </a:t>
            </a:r>
            <a:r>
              <a:rPr lang="en-US" altLang="ja-JP" dirty="0" err="1" smtClean="0"/>
              <a:t>Cai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2014-01-LA-16tab of 11-13/1076r24 changing in the resolution tab the revision number of 11-14/138 from r3 to r4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11-14/0138r4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	</a:t>
            </a:r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2014-01-LA-17tab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Moved:Hiroki</a:t>
            </a:r>
            <a:r>
              <a:rPr lang="en-US" altLang="ja-JP" dirty="0" smtClean="0"/>
              <a:t> Nakano	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2014-01-LA-18tab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Ping Fang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 the document  11-14/0003r3 and instruct the editor to incorporate the changes into the draft.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Seconded:Paul</a:t>
            </a:r>
            <a:r>
              <a:rPr lang="en-US" altLang="ja-JP" dirty="0" smtClean="0"/>
              <a:t> A Lambert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___0_;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2014-01-LA-19tab of 11-13/1076r25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Abstain:__3____;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document 11-15/0052r2 and instruct editor to incorporate the changes into the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Moved:Paul</a:t>
            </a:r>
            <a:r>
              <a:rPr lang="en-US" altLang="ja-JP" dirty="0" smtClean="0"/>
              <a:t> A Lambert</a:t>
            </a:r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2014-01-LA-21tab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Moved:Dan</a:t>
            </a:r>
            <a:r>
              <a:rPr lang="en-US" altLang="ja-JP" dirty="0" smtClean="0"/>
              <a:t> Harkins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2014-01-LA-22tab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Rosdahl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2014-01-LA-20tab of 11-13/1076r26 changing the revision number of the referenced document 11-13/1503 from rev5 to rev6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11-13/1503r6.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11-13-1198r0 on page 6 with exception  “Authenticated and associated” retained in  </a:t>
            </a:r>
            <a:r>
              <a:rPr lang="en-US" altLang="ja-JP" dirty="0" err="1" smtClean="0"/>
              <a:t>parens</a:t>
            </a:r>
            <a:r>
              <a:rPr lang="en-US" altLang="ja-JP" dirty="0" smtClean="0"/>
              <a:t>. 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Peter </a:t>
            </a:r>
            <a:r>
              <a:rPr lang="en-US" altLang="ja-JP" dirty="0" err="1" smtClean="0"/>
              <a:t>Ecclesine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____7____;  </a:t>
            </a:r>
          </a:p>
          <a:p>
            <a:r>
              <a:rPr lang="en-GB" dirty="0" smtClean="0"/>
              <a:t>No: _____1___;  </a:t>
            </a:r>
          </a:p>
          <a:p>
            <a:r>
              <a:rPr lang="en-GB" dirty="0" smtClean="0"/>
              <a:t>Abstain:____0________</a:t>
            </a:r>
          </a:p>
          <a:p>
            <a:r>
              <a:rPr lang="ja-JP" altLang="en-US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48#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2051,2052,2054,2056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11-13/1330r4.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ja-JP" altLang="en-US" dirty="0" smtClean="0"/>
              <a:t>　</a:t>
            </a:r>
            <a:r>
              <a:rPr lang="en-US" altLang="ja-JP" dirty="0" smtClean="0"/>
              <a:t>S</a:t>
            </a:r>
            <a:r>
              <a:rPr lang="en-US" altLang="zh-CN" dirty="0" smtClean="0"/>
              <a:t>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8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49#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696200" cy="4800600"/>
          </a:xfrm>
        </p:spPr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2053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Reject; the comment is towards some text from 11mc d1.4: comment should be addressed toward rev mc.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7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0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2105 </a:t>
            </a:r>
          </a:p>
          <a:p>
            <a:pPr lvl="1"/>
            <a:r>
              <a:rPr lang="en-US" altLang="zh-CN" dirty="0" smtClean="0"/>
              <a:t>With the following resolution: Revise; the point made is accepted.  Editor is instructed to proceed accordingly.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Ping Fang</a:t>
            </a:r>
          </a:p>
          <a:p>
            <a:r>
              <a:rPr lang="en-US" altLang="zh-CN" dirty="0" smtClean="0"/>
              <a:t>Seconded: Lee Armstrong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46482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2990 </a:t>
            </a:r>
          </a:p>
          <a:p>
            <a:pPr lvl="1"/>
            <a:r>
              <a:rPr lang="en-US" altLang="zh-CN" dirty="0" smtClean="0"/>
              <a:t>With the following resolution: Reject; the usage of AAD is consistent with the definition in Clause 3.1.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Dan Harkins</a:t>
            </a:r>
          </a:p>
          <a:p>
            <a:r>
              <a:rPr lang="en-US" altLang="zh-CN" dirty="0" smtClean="0"/>
              <a:t>Seconded: Rene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Abstain:1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2014-01-LA-23tab of 11-13/1076r27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Motion #53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2983</a:t>
            </a:r>
          </a:p>
          <a:p>
            <a:pPr lvl="1"/>
            <a:r>
              <a:rPr lang="en-US" altLang="zh-CN" dirty="0" smtClean="0"/>
              <a:t>With the following resolution: Revised; accept contribution 11-14/0180r0 with the following change:  replace the word “checks” with “verifies” on page 2, paragraph 7.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err="1" smtClean="0"/>
              <a:t>Seconded:Dan</a:t>
            </a:r>
            <a:r>
              <a:rPr lang="en-US" altLang="zh-CN" dirty="0" smtClean="0"/>
              <a:t> Harkins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</a:t>
            </a:r>
          </a:p>
          <a:p>
            <a:pPr marL="685800" lvl="2" indent="-342900"/>
            <a:r>
              <a:rPr lang="en-US" altLang="ja-JP" dirty="0" err="1" smtClean="0"/>
              <a:t>TGai</a:t>
            </a:r>
            <a:r>
              <a:rPr lang="en-US" altLang="ja-JP" dirty="0" smtClean="0"/>
              <a:t> do not add new functions to accelerate  active scanning.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Paul A Lambert</a:t>
            </a:r>
          </a:p>
          <a:p>
            <a:pPr marL="685800" lvl="2" indent="-342900"/>
            <a:r>
              <a:rPr lang="en-US" altLang="ja-JP" dirty="0" err="1" smtClean="0"/>
              <a:t>Seconded:Dan</a:t>
            </a:r>
            <a:r>
              <a:rPr lang="en-US" altLang="ja-JP" dirty="0" smtClean="0"/>
              <a:t> Harkins</a:t>
            </a:r>
          </a:p>
          <a:p>
            <a:pPr marL="685800" lvl="2" indent="-342900">
              <a:buNone/>
            </a:pPr>
            <a:endParaRPr lang="en-US" altLang="ja-JP" dirty="0" smtClean="0"/>
          </a:p>
          <a:p>
            <a:pPr marL="685800" lvl="2" indent="-342900">
              <a:buNone/>
            </a:pPr>
            <a:r>
              <a:rPr lang="en-US" altLang="ja-JP" dirty="0" smtClean="0"/>
              <a:t>Yes 2</a:t>
            </a:r>
          </a:p>
          <a:p>
            <a:pPr marL="685800" lvl="2" indent="-342900">
              <a:buNone/>
            </a:pPr>
            <a:r>
              <a:rPr lang="en-US" altLang="ja-JP" dirty="0" smtClean="0"/>
              <a:t>No 10</a:t>
            </a:r>
          </a:p>
          <a:p>
            <a:pPr marL="685800" lvl="2" indent="-342900">
              <a:buNone/>
            </a:pPr>
            <a:r>
              <a:rPr lang="en-US" altLang="ja-JP" dirty="0" smtClean="0"/>
              <a:t>Abstain 4</a:t>
            </a:r>
          </a:p>
          <a:p>
            <a:pPr marL="685800" lvl="2" indent="-34290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marL="342900" lvl="1" indent="-342900">
              <a:buFontTx/>
              <a:buChar char="•"/>
            </a:pPr>
            <a:r>
              <a:rPr lang="en-CA" altLang="zh-CN" dirty="0" smtClean="0"/>
              <a:t>Resolve the following CID :</a:t>
            </a:r>
            <a:r>
              <a:rPr lang="en-US" altLang="zh-CN" dirty="0" smtClean="0"/>
              <a:t>3358</a:t>
            </a:r>
            <a:endParaRPr lang="en-US" altLang="ja-JP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With the following resolution: </a:t>
            </a:r>
            <a:r>
              <a:rPr lang="en-US" altLang="ja-JP" dirty="0" smtClean="0"/>
              <a:t>REJECTED. Submission 13/1018 was presented to 802.11ai In Los Angeles at 23.1.2014 PM1 slot. The </a:t>
            </a:r>
            <a:r>
              <a:rPr lang="en-US" altLang="ja-JP" dirty="0" err="1" smtClean="0"/>
              <a:t>strawpoll</a:t>
            </a:r>
            <a:r>
              <a:rPr lang="en-US" altLang="ja-JP" dirty="0" smtClean="0"/>
              <a:t> that followed the submission that asked support for the contribution  the group voted:</a:t>
            </a:r>
            <a:br>
              <a:rPr lang="en-US" altLang="ja-JP" dirty="0" smtClean="0"/>
            </a:br>
            <a:r>
              <a:rPr lang="en-US" altLang="ja-JP" dirty="0" smtClean="0"/>
              <a:t>1 YES/3 NO</a:t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 		8</a:t>
            </a:r>
          </a:p>
          <a:p>
            <a:r>
              <a:rPr lang="en-US" altLang="ja-JP" dirty="0" smtClean="0"/>
              <a:t>No		0</a:t>
            </a:r>
          </a:p>
          <a:p>
            <a:r>
              <a:rPr lang="en-US" altLang="ja-JP" dirty="0" smtClean="0"/>
              <a:t>Abstain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the 11-14/0153r4 </a:t>
            </a:r>
          </a:p>
          <a:p>
            <a:pPr lvl="1"/>
            <a:r>
              <a:rPr lang="en-US" altLang="ja-JP" dirty="0" smtClean="0"/>
              <a:t>And instruct editor to apply the changes into the draft.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err="1" smtClean="0"/>
              <a:t>Moved:Jarkko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Seconded:Peter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Yes		8</a:t>
            </a:r>
          </a:p>
          <a:p>
            <a:pPr lvl="1"/>
            <a:r>
              <a:rPr lang="en-US" altLang="ja-JP" dirty="0" smtClean="0"/>
              <a:t>No		0</a:t>
            </a:r>
          </a:p>
          <a:p>
            <a:pPr lvl="1"/>
            <a:r>
              <a:rPr lang="en-US" altLang="ja-JP" dirty="0" smtClean="0"/>
              <a:t>Abstain		1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#57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2222</a:t>
            </a:r>
          </a:p>
          <a:p>
            <a:pPr lvl="1"/>
            <a:r>
              <a:rPr lang="en-US" altLang="zh-CN" dirty="0" smtClean="0"/>
              <a:t>With the following resolution: Revised; accept contribution 11-14/0183r0.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Seconded: Rob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11-13-1204r0 as the resolution for CID3196. </a:t>
            </a:r>
          </a:p>
          <a:p>
            <a:pPr lvl="1"/>
            <a:r>
              <a:rPr lang="en-US" altLang="ja-JP" dirty="0" smtClean="0"/>
              <a:t>set resolution status to “Revised: accept the changes shown in 11-13-1204r0 “</a:t>
            </a:r>
          </a:p>
          <a:p>
            <a:r>
              <a:rPr lang="en-US" altLang="ja-JP" dirty="0" smtClean="0"/>
              <a:t>Moved: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Lei Wong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_____0___;  </a:t>
            </a:r>
          </a:p>
          <a:p>
            <a:r>
              <a:rPr lang="en-GB" dirty="0" smtClean="0"/>
              <a:t>Abstain:__3__________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ja-JP" dirty="0" smtClean="0"/>
              <a:t>Motion #58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:2493, 2204, 2194, 3086, 3259, 2805, 2896, 2897, 2199, 3088, 3086, 2195, 3153, 3192, 2495, 2198, 2497, 2877, 2876, 3003, 3155, 3194, 3089, 2995, 2201, 2997,  2996, 2202, 3154, 3193, 3002, 2205, 2197, 3245, 3087, 3243, 2991, 2986, 2987, 3001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11-13-1332r9.</a:t>
            </a:r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Seconded:Peter</a:t>
            </a:r>
            <a:r>
              <a:rPr lang="en-US" altLang="zh-CN" dirty="0" smtClean="0"/>
              <a:t> Yee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Yes 4</a:t>
            </a:r>
          </a:p>
          <a:p>
            <a:r>
              <a:rPr lang="en-US" altLang="zh-CN" dirty="0" smtClean="0"/>
              <a:t>No 3</a:t>
            </a:r>
          </a:p>
          <a:p>
            <a:r>
              <a:rPr lang="en-US" altLang="zh-CN" dirty="0" smtClean="0"/>
              <a:t>Abstain 4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Fail</a:t>
            </a:r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11-14-0341r4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Yes 	5</a:t>
            </a:r>
          </a:p>
          <a:p>
            <a:r>
              <a:rPr lang="en-US" altLang="ja-JP" dirty="0" smtClean="0"/>
              <a:t>No	4</a:t>
            </a:r>
          </a:p>
          <a:p>
            <a:r>
              <a:rPr lang="en-US" altLang="ja-JP" dirty="0" smtClean="0"/>
              <a:t>Abstain 3</a:t>
            </a:r>
          </a:p>
          <a:p>
            <a:r>
              <a:rPr lang="en-US" altLang="ja-JP" dirty="0" smtClean="0"/>
              <a:t>Fail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11-14-0341r5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PingFang</a:t>
            </a:r>
            <a:endParaRPr lang="en-US" altLang="ja-JP" dirty="0" smtClean="0"/>
          </a:p>
          <a:p>
            <a:r>
              <a:rPr lang="en-US" altLang="ja-JP" dirty="0" smtClean="0"/>
              <a:t>Yes 	12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11-14-0413r0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Hitoshi Morioka	</a:t>
            </a:r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	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 3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11-14-0378r1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 9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11-14-0423r2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</a:t>
            </a:r>
            <a:r>
              <a:rPr lang="en-US" altLang="ja-JP" dirty="0" smtClean="0"/>
              <a:t>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2014-03-Beijing-01-tab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smtClean="0"/>
              <a:t>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Seconded: </a:t>
            </a:r>
            <a:r>
              <a:rPr lang="en-US" altLang="ja-JP" dirty="0" smtClean="0"/>
              <a:t>Lee Armstrong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2014-03-Beijing-02-tab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smtClean="0"/>
              <a:t>Lee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Armstrong</a:t>
            </a:r>
            <a:endParaRPr lang="en-US" altLang="ja-JP" dirty="0" smtClean="0"/>
          </a:p>
          <a:p>
            <a:r>
              <a:rPr lang="en-US" altLang="ja-JP" dirty="0" smtClean="0"/>
              <a:t>Seconded: </a:t>
            </a:r>
            <a:r>
              <a:rPr lang="en-US" altLang="ja-JP" dirty="0" smtClean="0"/>
              <a:t>Stephen McCann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Abstain:__3____;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11-14-0427r2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 Hitoshi Motion</a:t>
            </a:r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0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2014-03-Beijing-03-tab of 11-13/1076r33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smtClean="0"/>
              <a:t> Stephen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McCann</a:t>
            </a:r>
            <a:endParaRPr lang="en-US" altLang="ja-JP" dirty="0" smtClean="0"/>
          </a:p>
          <a:p>
            <a:r>
              <a:rPr lang="en-US" altLang="ja-JP" dirty="0" smtClean="0"/>
              <a:t>Yes </a:t>
            </a:r>
            <a:r>
              <a:rPr lang="en-US" altLang="ja-JP" dirty="0" smtClean="0"/>
              <a:t> 5</a:t>
            </a:r>
          </a:p>
          <a:p>
            <a:r>
              <a:rPr lang="en-US" altLang="ja-JP" dirty="0" smtClean="0"/>
              <a:t>No</a:t>
            </a:r>
            <a:r>
              <a:rPr lang="en-US" altLang="ja-JP" dirty="0" smtClean="0"/>
              <a:t>	 0</a:t>
            </a:r>
          </a:p>
          <a:p>
            <a:r>
              <a:rPr lang="en-US" altLang="ja-JP" dirty="0" smtClean="0"/>
              <a:t>Abstain 1 </a:t>
            </a:r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option 2 change text of  11-13-1208r0 as the resolution for CID3352 and 3374. </a:t>
            </a:r>
          </a:p>
          <a:p>
            <a:pPr lvl="1"/>
            <a:r>
              <a:rPr lang="en-US" altLang="ja-JP" dirty="0" smtClean="0"/>
              <a:t>set resolution status to “Revised: accept the changes shown in option 2 change text  of  11-13-1208r0 “</a:t>
            </a:r>
          </a:p>
          <a:p>
            <a:r>
              <a:rPr lang="en-US" altLang="ja-JP" dirty="0" smtClean="0"/>
              <a:t>Moved:  Ping</a:t>
            </a:r>
          </a:p>
          <a:p>
            <a:r>
              <a:rPr lang="en-US" altLang="ja-JP" dirty="0" smtClean="0"/>
              <a:t>Seconded: Lei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__6_____;  </a:t>
            </a:r>
          </a:p>
          <a:p>
            <a:r>
              <a:rPr lang="en-GB" dirty="0" smtClean="0"/>
              <a:t>No: ___0____;  </a:t>
            </a:r>
          </a:p>
          <a:p>
            <a:r>
              <a:rPr lang="en-GB" dirty="0" smtClean="0"/>
              <a:t>Abstain:___2_________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“2013-09-Nanjing-02” tab of 11-13/1076r3 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Armstron</a:t>
            </a:r>
            <a:endParaRPr lang="en-US" altLang="ja-JP" dirty="0" smtClean="0"/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__11___;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Abstain:___1________</a:t>
            </a:r>
          </a:p>
          <a:p>
            <a:r>
              <a:rPr lang="en-GB" dirty="0" smtClean="0"/>
              <a:t>Passes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11-13-1215r1 as the resolution for CID2933,3133,3316,2127,2844,2128, 3012, </a:t>
            </a:r>
            <a:r>
              <a:rPr lang="en-US" altLang="ja-JP" dirty="0" smtClean="0">
                <a:solidFill>
                  <a:srgbClr val="000000"/>
                </a:solidFill>
              </a:rPr>
              <a:t>3341,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2851, 2955, 2686,2785,2786 and 2361.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__15___;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Abstain:____0_______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7594</TotalTime>
  <Words>5313</Words>
  <Application>Microsoft Macintosh PowerPoint</Application>
  <PresentationFormat>画面に合わせる (4:3)</PresentationFormat>
  <Paragraphs>980</Paragraphs>
  <Slides>69</Slides>
  <Notes>7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69</vt:i4>
      </vt:variant>
    </vt:vector>
  </HeadingPairs>
  <TitlesOfParts>
    <vt:vector size="70" baseType="lpstr">
      <vt:lpstr>802-11-Submission</vt:lpstr>
      <vt:lpstr>IEEE 802.11ai Fast Initial Link Setup  Motions for  Draft 1.0 comment resolution</vt:lpstr>
      <vt:lpstr>Rev history</vt:lpstr>
      <vt:lpstr>Motion #1</vt:lpstr>
      <vt:lpstr>Motion #2</vt:lpstr>
      <vt:lpstr>Motion #3</vt:lpstr>
      <vt:lpstr>Motion #4</vt:lpstr>
      <vt:lpstr>Motion #5</vt:lpstr>
      <vt:lpstr>Motion #6</vt:lpstr>
      <vt:lpstr>Motion #7</vt:lpstr>
      <vt:lpstr>Motion #8</vt:lpstr>
      <vt:lpstr>Motion #9</vt:lpstr>
      <vt:lpstr>Motion #10</vt:lpstr>
      <vt:lpstr>Motion #11</vt:lpstr>
      <vt:lpstr>Motion #12</vt:lpstr>
      <vt:lpstr>Motion #13</vt:lpstr>
      <vt:lpstr>Motion #14</vt:lpstr>
      <vt:lpstr>Motion #15</vt:lpstr>
      <vt:lpstr>Motion #16</vt:lpstr>
      <vt:lpstr>Motion #17</vt:lpstr>
      <vt:lpstr>Motion #18</vt:lpstr>
      <vt:lpstr>Motion #19</vt:lpstr>
      <vt:lpstr>Motion #20</vt:lpstr>
      <vt:lpstr>Motion #21</vt:lpstr>
      <vt:lpstr>Motion #22</vt:lpstr>
      <vt:lpstr>Motion #23</vt:lpstr>
      <vt:lpstr>Motion #24</vt:lpstr>
      <vt:lpstr>Motion #25</vt:lpstr>
      <vt:lpstr>Motion #26</vt:lpstr>
      <vt:lpstr>Motion #27</vt:lpstr>
      <vt:lpstr>Motion #28</vt:lpstr>
      <vt:lpstr>Motion #29</vt:lpstr>
      <vt:lpstr>Motion #30</vt:lpstr>
      <vt:lpstr>Motion #31</vt:lpstr>
      <vt:lpstr>Motion #32</vt:lpstr>
      <vt:lpstr>Motion #33</vt:lpstr>
      <vt:lpstr>Motion #34</vt:lpstr>
      <vt:lpstr>Motion #35</vt:lpstr>
      <vt:lpstr>Motion #36</vt:lpstr>
      <vt:lpstr>Motion #37</vt:lpstr>
      <vt:lpstr>Motion #38</vt:lpstr>
      <vt:lpstr>Motion #39</vt:lpstr>
      <vt:lpstr>Motion #40</vt:lpstr>
      <vt:lpstr>Motion #41</vt:lpstr>
      <vt:lpstr>Motion #42</vt:lpstr>
      <vt:lpstr>Motion #43</vt:lpstr>
      <vt:lpstr>Motion #44</vt:lpstr>
      <vt:lpstr>Motion #45</vt:lpstr>
      <vt:lpstr>Motion #46</vt:lpstr>
      <vt:lpstr>Motion #47</vt:lpstr>
      <vt:lpstr>Motion 48#</vt:lpstr>
      <vt:lpstr>Motion 49#</vt:lpstr>
      <vt:lpstr>Motion #50</vt:lpstr>
      <vt:lpstr>Motion #51</vt:lpstr>
      <vt:lpstr>Motion #52</vt:lpstr>
      <vt:lpstr>Motion #53</vt:lpstr>
      <vt:lpstr>Motion #54</vt:lpstr>
      <vt:lpstr>Motion #55</vt:lpstr>
      <vt:lpstr>Motion #56</vt:lpstr>
      <vt:lpstr>Motion #57</vt:lpstr>
      <vt:lpstr>Motion #58</vt:lpstr>
      <vt:lpstr>Motion #59</vt:lpstr>
      <vt:lpstr>Motion # 60</vt:lpstr>
      <vt:lpstr>Motion # 61</vt:lpstr>
      <vt:lpstr>Motion # 62</vt:lpstr>
      <vt:lpstr>Motion # 63</vt:lpstr>
      <vt:lpstr>Motion #64</vt:lpstr>
      <vt:lpstr>Motion #65</vt:lpstr>
      <vt:lpstr>Motion # 66</vt:lpstr>
      <vt:lpstr>Motion # 67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TGai-Motion-deck</dc:title>
  <dc:subject/>
  <dc:creator>Hiroshi Mano</dc:creator>
  <cp:keywords/>
  <dc:description/>
  <cp:lastModifiedBy>真野 浩</cp:lastModifiedBy>
  <cp:revision>543</cp:revision>
  <cp:lastPrinted>1998-02-10T13:28:06Z</cp:lastPrinted>
  <dcterms:created xsi:type="dcterms:W3CDTF">2014-03-20T00:00:04Z</dcterms:created>
  <dcterms:modified xsi:type="dcterms:W3CDTF">2014-03-20T01:09:12Z</dcterms:modified>
  <cp:category/>
</cp:coreProperties>
</file>