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75" d="100"/>
          <a:sy n="75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6136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commentAuthors" Target="commentAuthors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802.11-13-1186r2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for  Draft 1.0 comment 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27391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Jan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</a:t>
            </a:r>
            <a:r>
              <a:rPr lang="en-GB" dirty="0" smtClean="0"/>
              <a:t>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</a:t>
            </a:r>
            <a:r>
              <a:rPr lang="en-GB" dirty="0" smtClean="0"/>
              <a:t>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11tab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_4__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12tab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_6__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13tab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</a:t>
            </a:r>
            <a:r>
              <a:rPr lang="en-US" altLang="ja-JP" dirty="0" smtClean="0"/>
              <a:t>1514r1.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_6__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</a:t>
            </a:r>
            <a:r>
              <a:rPr lang="en-US" altLang="ja-JP" dirty="0" smtClean="0"/>
              <a:t> Page </a:t>
            </a:r>
            <a:r>
              <a:rPr lang="en-US" altLang="ja-JP" dirty="0" smtClean="0"/>
              <a:t>5: </a:t>
            </a:r>
            <a:r>
              <a:rPr lang="en-US" altLang="ja-JP" dirty="0" smtClean="0"/>
              <a:t>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</a:t>
            </a:r>
            <a:r>
              <a:rPr lang="en-US" altLang="ja-JP" dirty="0" smtClean="0"/>
              <a:t>2781</a:t>
            </a:r>
            <a:br>
              <a:rPr lang="en-US" altLang="ja-JP" dirty="0" smtClean="0"/>
            </a:br>
            <a:r>
              <a:rPr lang="en-US" altLang="ja-JP" dirty="0" smtClean="0"/>
              <a:t>…If </a:t>
            </a:r>
            <a:r>
              <a:rPr lang="en-US" altLang="ja-JP" dirty="0" smtClean="0"/>
              <a:t>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</a:t>
            </a:r>
            <a:r>
              <a:rPr lang="en-US" altLang="ja-JP" dirty="0" smtClean="0"/>
              <a:t>to: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Mark </a:t>
            </a:r>
            <a:r>
              <a:rPr lang="en-US" altLang="ja-JP" dirty="0" smtClean="0"/>
              <a:t>in P802.11ai-D1.2, the following two paragraphs as "to be </a:t>
            </a:r>
            <a:r>
              <a:rPr lang="en-US" altLang="ja-JP" dirty="0" smtClean="0"/>
              <a:t>deleted”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</a:t>
            </a:r>
            <a:r>
              <a:rPr lang="en-US" altLang="ja-JP" dirty="0" smtClean="0"/>
              <a:t>.”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</a:t>
            </a:r>
            <a:r>
              <a:rPr lang="en-US" altLang="ja-JP" dirty="0" smtClean="0"/>
              <a:t> Stuart Kerry</a:t>
            </a:r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</a:t>
            </a:r>
            <a:r>
              <a:rPr lang="en-US" altLang="ja-JP" dirty="0" smtClean="0"/>
              <a:t>Yang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Rationale: We moved those paragraphs into a new clause (10.1.4.3.5, page 82ff). The paragraphs mentioned in the motion are not marked as "to be deleted" in TGaiD1.2 and hence appear twice in the current draft</a:t>
            </a:r>
            <a:r>
              <a:rPr lang="en-US" altLang="ja-JP" dirty="0" smtClean="0"/>
              <a:t>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14tab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_7__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15tab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_8__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16tab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</a:t>
            </a:r>
            <a:r>
              <a:rPr lang="en-US" altLang="ja-JP" dirty="0" smtClean="0"/>
              <a:t>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_6__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17tab </a:t>
            </a:r>
            <a:r>
              <a:rPr lang="en-US" altLang="ja-JP" dirty="0" smtClean="0"/>
              <a:t>of 11-13</a:t>
            </a:r>
            <a:r>
              <a:rPr lang="en-US" altLang="ja-JP" dirty="0" smtClean="0"/>
              <a:t>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_6__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</a:t>
            </a:r>
            <a:r>
              <a:rPr lang="en-US" altLang="ja-JP" dirty="0" smtClean="0"/>
              <a:t>18tab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_4__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 </a:t>
            </a:r>
            <a:r>
              <a:rPr lang="en-US" altLang="ja-JP" dirty="0" smtClean="0"/>
              <a:t>the document  11-14</a:t>
            </a:r>
            <a:r>
              <a:rPr lang="en-US" altLang="ja-JP" dirty="0" smtClean="0"/>
              <a:t>/0003r3 and instruct the editor to incorporate</a:t>
            </a:r>
            <a:r>
              <a:rPr lang="en-US" altLang="ja-JP" dirty="0" smtClean="0"/>
              <a:t> </a:t>
            </a:r>
            <a:r>
              <a:rPr lang="en-US" altLang="ja-JP" dirty="0" smtClean="0"/>
              <a:t>the changes in</a:t>
            </a:r>
            <a:r>
              <a:rPr lang="en-US" altLang="ja-JP" dirty="0" smtClean="0"/>
              <a:t>to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_9__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___0_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</a:t>
            </a:r>
            <a:r>
              <a:rPr lang="en-US" altLang="ja-JP" dirty="0" smtClean="0"/>
              <a:t>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 comment resolutions as show</a:t>
            </a:r>
            <a:r>
              <a:rPr lang="en-US" altLang="ja-JP" dirty="0" smtClean="0"/>
              <a:t>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the 2014-01-LA</a:t>
            </a:r>
            <a:r>
              <a:rPr lang="en-US" altLang="ja-JP" dirty="0" smtClean="0"/>
              <a:t>-19tab </a:t>
            </a:r>
            <a:r>
              <a:rPr lang="en-US" altLang="ja-JP" dirty="0" smtClean="0"/>
              <a:t>of 11-13</a:t>
            </a:r>
            <a:r>
              <a:rPr lang="en-US" altLang="ja-JP" dirty="0" smtClean="0"/>
              <a:t>/</a:t>
            </a:r>
            <a:r>
              <a:rPr lang="en-US" altLang="ja-JP" dirty="0" smtClean="0"/>
              <a:t>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_9__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</a:t>
            </a:r>
            <a:r>
              <a:rPr lang="en-US" altLang="ja-JP" dirty="0" smtClean="0"/>
              <a:t>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_5__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</a:t>
            </a:r>
            <a:r>
              <a:rPr lang="en-US" altLang="ja-JP" dirty="0" smtClean="0"/>
              <a:t>-</a:t>
            </a:r>
            <a:r>
              <a:rPr lang="en-US" altLang="ja-JP" dirty="0" smtClean="0"/>
              <a:t>21</a:t>
            </a:r>
            <a:r>
              <a:rPr lang="en-US" altLang="ja-JP" dirty="0" smtClean="0"/>
              <a:t>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_6__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</a:t>
            </a:r>
            <a:r>
              <a:rPr lang="en-US" altLang="ja-JP" dirty="0" smtClean="0"/>
              <a:t>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 comment resolutions as show</a:t>
            </a:r>
            <a:r>
              <a:rPr lang="en-US" altLang="ja-JP" dirty="0" smtClean="0"/>
              <a:t>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the 2014-01-LA</a:t>
            </a:r>
            <a:r>
              <a:rPr lang="en-US" altLang="ja-JP" dirty="0" smtClean="0"/>
              <a:t>-22tab </a:t>
            </a:r>
            <a:r>
              <a:rPr lang="en-US" altLang="ja-JP" dirty="0" smtClean="0"/>
              <a:t>of 11-13</a:t>
            </a:r>
            <a:r>
              <a:rPr lang="en-US" altLang="ja-JP" dirty="0" smtClean="0"/>
              <a:t>/</a:t>
            </a:r>
            <a:r>
              <a:rPr lang="en-US" altLang="ja-JP" dirty="0" smtClean="0"/>
              <a:t>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_8__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</a:t>
            </a:r>
            <a:r>
              <a:rPr lang="en-US" altLang="ja-JP" dirty="0" smtClean="0"/>
              <a:t>-</a:t>
            </a:r>
            <a:r>
              <a:rPr lang="en-US" altLang="ja-JP" dirty="0" smtClean="0"/>
              <a:t>20</a:t>
            </a:r>
            <a:r>
              <a:rPr lang="en-US" altLang="ja-JP" dirty="0" smtClean="0"/>
              <a:t>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</a:t>
            </a:r>
            <a:r>
              <a:rPr lang="en-US" altLang="ja-JP" dirty="0" smtClean="0"/>
              <a:t>/1503r6.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_8__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</a:t>
            </a:r>
            <a:r>
              <a:rPr lang="en-CA" altLang="zh-CN" dirty="0" smtClean="0"/>
              <a:t>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</a:t>
            </a:r>
            <a:r>
              <a:rPr lang="en-US" altLang="zh-CN" dirty="0" smtClean="0"/>
              <a:t>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</a:t>
            </a:r>
            <a:r>
              <a:rPr lang="en-CA" altLang="zh-CN" dirty="0" smtClean="0"/>
              <a:t>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</a:t>
            </a:r>
            <a:r>
              <a:rPr lang="en-US" altLang="zh-CN" dirty="0" smtClean="0"/>
              <a:t>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</a:t>
            </a:r>
            <a:r>
              <a:rPr lang="en-CA" altLang="zh-CN" dirty="0" smtClean="0"/>
              <a:t>CID </a:t>
            </a:r>
            <a:r>
              <a:rPr lang="en-CA" altLang="zh-CN" dirty="0" smtClean="0"/>
              <a:t>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</a:t>
            </a:r>
            <a:r>
              <a:rPr lang="en-US" altLang="zh-CN" dirty="0" smtClean="0"/>
              <a:t>the following resolution:</a:t>
            </a:r>
            <a:r>
              <a:rPr lang="en-US" altLang="zh-CN" dirty="0" smtClean="0"/>
              <a:t>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</a:t>
            </a:r>
            <a:r>
              <a:rPr lang="en-CA" altLang="zh-CN" dirty="0" smtClean="0"/>
              <a:t>CID </a:t>
            </a:r>
            <a:r>
              <a:rPr lang="en-CA" altLang="zh-CN" dirty="0" smtClean="0"/>
              <a:t>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</a:t>
            </a:r>
            <a:r>
              <a:rPr lang="en-US" altLang="zh-CN" dirty="0" smtClean="0"/>
              <a:t>the following resolution:</a:t>
            </a:r>
            <a:r>
              <a:rPr lang="en-US" altLang="zh-CN" dirty="0" smtClean="0"/>
              <a:t>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</a:t>
            </a:r>
            <a:r>
              <a:rPr lang="en-US" altLang="ja-JP" dirty="0" smtClean="0"/>
              <a:t>-</a:t>
            </a:r>
            <a:r>
              <a:rPr lang="en-US" altLang="ja-JP" dirty="0" smtClean="0"/>
              <a:t>23</a:t>
            </a:r>
            <a:r>
              <a:rPr lang="en-US" altLang="ja-JP" dirty="0" smtClean="0"/>
              <a:t>tab </a:t>
            </a:r>
            <a:r>
              <a:rPr lang="en-US" altLang="ja-JP" dirty="0" smtClean="0"/>
              <a:t>of 11-13/</a:t>
            </a:r>
            <a:r>
              <a:rPr lang="en-US" altLang="ja-JP" dirty="0" smtClean="0"/>
              <a:t>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_5__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</a:t>
            </a:r>
            <a:r>
              <a:rPr lang="en-GB" dirty="0" smtClean="0"/>
              <a:t>; 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</a:t>
            </a:r>
            <a:r>
              <a:rPr lang="en-US" altLang="zh-CN" dirty="0" smtClean="0"/>
              <a:t>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</a:t>
            </a:r>
            <a:r>
              <a:rPr lang="en-US" altLang="ja-JP" dirty="0" smtClean="0"/>
              <a:t>L</a:t>
            </a:r>
            <a:r>
              <a:rPr lang="en-US" altLang="ja-JP" dirty="0" smtClean="0"/>
              <a:t>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</a:t>
            </a:r>
            <a:r>
              <a:rPr lang="en-CA" altLang="zh-CN" dirty="0" smtClean="0"/>
              <a:t>the following CID </a:t>
            </a:r>
            <a:r>
              <a:rPr lang="en-CA" altLang="zh-CN" dirty="0" smtClean="0"/>
              <a:t>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</a:t>
            </a:r>
            <a:r>
              <a:rPr lang="en-US" altLang="ja-JP" dirty="0" smtClean="0"/>
              <a:t>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</a:t>
            </a:r>
            <a:r>
              <a:rPr lang="en-US" altLang="ja-JP" dirty="0" smtClean="0"/>
              <a:t>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</a:t>
            </a:r>
            <a:r>
              <a:rPr lang="en-US" altLang="zh-CN" dirty="0" smtClean="0"/>
              <a:t>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</a:t>
            </a:r>
            <a:r>
              <a:rPr lang="en-US" altLang="zh-CN" dirty="0" smtClean="0"/>
              <a:t>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6082</TotalTime>
  <Words>4778</Words>
  <Application>Microsoft Macintosh PowerPoint</Application>
  <PresentationFormat>画面に合わせる (4:3)</PresentationFormat>
  <Paragraphs>871</Paragraphs>
  <Slides>60</Slides>
  <Notes>7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60</vt:i4>
      </vt:variant>
    </vt:vector>
  </HeadingPairs>
  <TitlesOfParts>
    <vt:vector size="61" baseType="lpstr">
      <vt:lpstr>802-11-Submission</vt:lpstr>
      <vt:lpstr>IEEE 802.11ai Fast Initial Link Setup  Motions for  Draft 1.0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537</cp:revision>
  <cp:lastPrinted>1998-02-10T13:28:06Z</cp:lastPrinted>
  <dcterms:created xsi:type="dcterms:W3CDTF">2014-01-21T19:34:18Z</dcterms:created>
  <dcterms:modified xsi:type="dcterms:W3CDTF">2014-01-24T01:56:37Z</dcterms:modified>
  <cp:category/>
</cp:coreProperties>
</file>