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1224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802.11-13-1186r1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Nov 2013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for  Draft 1.0 comment 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97532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757407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Sep 2013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</a:t>
            </a:r>
            <a:r>
              <a:rPr lang="en-US" altLang="ja-JP" dirty="0" smtClean="0"/>
              <a:t>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</a:t>
            </a:r>
            <a:r>
              <a:rPr lang="en-US" altLang="ja-JP" dirty="0" smtClean="0"/>
              <a:t> 2013</a:t>
            </a:r>
            <a:r>
              <a:rPr lang="en-US" altLang="ja-JP" dirty="0" smtClean="0"/>
              <a:t>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en-US" altLang="ja-JP" dirty="0" smtClean="0"/>
              <a:t>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__7__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</a:t>
            </a:r>
            <a:r>
              <a:rPr lang="en-US" altLang="ja-JP" dirty="0" smtClean="0"/>
              <a:t>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</a:t>
            </a:r>
            <a:r>
              <a:rPr lang="en-US" altLang="ja-JP" dirty="0" smtClean="0"/>
              <a:t>  </a:t>
            </a:r>
            <a:r>
              <a:rPr lang="en-US" altLang="ja-JP" dirty="0" smtClean="0"/>
              <a:t>2013-11-Dallas-12 tab of 11-13/1076r13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 Lei Wong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_7___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2013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1922</TotalTime>
  <Words>1822</Words>
  <Application>Microsoft Macintosh PowerPoint</Application>
  <PresentationFormat>画面に合わせる (4:3)</PresentationFormat>
  <Paragraphs>326</Paragraphs>
  <Slides>23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802-11-Submission</vt:lpstr>
      <vt:lpstr>IEEE 802.11ai Fast Initial Link Setup  Motions for  Draft 1.0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516</cp:revision>
  <cp:lastPrinted>1998-02-10T13:28:06Z</cp:lastPrinted>
  <dcterms:created xsi:type="dcterms:W3CDTF">2013-11-14T19:21:43Z</dcterms:created>
  <dcterms:modified xsi:type="dcterms:W3CDTF">2013-11-14T20:13:50Z</dcterms:modified>
  <cp:category/>
</cp:coreProperties>
</file>