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57" r:id="rId3"/>
    <p:sldId id="435" r:id="rId4"/>
    <p:sldId id="436" r:id="rId5"/>
    <p:sldId id="437" r:id="rId6"/>
    <p:sldId id="438" r:id="rId7"/>
    <p:sldId id="439" r:id="rId8"/>
    <p:sldId id="442" r:id="rId9"/>
    <p:sldId id="443" r:id="rId10"/>
    <p:sldId id="441" r:id="rId11"/>
    <p:sldId id="444" r:id="rId12"/>
    <p:sldId id="445" r:id="rId13"/>
    <p:sldId id="446" r:id="rId14"/>
    <p:sldId id="448" r:id="rId15"/>
    <p:sldId id="449" r:id="rId16"/>
    <p:sldId id="450" r:id="rId17"/>
    <p:sldId id="451" r:id="rId18"/>
    <p:sldId id="452" r:id="rId19"/>
    <p:sldId id="453" r:id="rId20"/>
    <p:sldId id="454" r:id="rId21"/>
    <p:sldId id="455" r:id="rId22"/>
    <p:sldId id="456" r:id="rId23"/>
    <p:sldId id="447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真野 浩" initials="真野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1992" autoAdjust="0"/>
    <p:restoredTop sz="86482" autoAdjust="0"/>
  </p:normalViewPr>
  <p:slideViewPr>
    <p:cSldViewPr showGuides="1">
      <p:cViewPr>
        <p:scale>
          <a:sx n="100" d="100"/>
          <a:sy n="100" d="100"/>
        </p:scale>
        <p:origin x="-1224" y="5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4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080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commentAuthors" Target="commentAuthors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4475" y="174625"/>
            <a:ext cx="218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doc.: IEEE 802.11-11/xxxxr0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43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dirty="0" smtClean="0"/>
              <a:t>May</a:t>
            </a:r>
            <a:r>
              <a:rPr lang="en-US" dirty="0" smtClean="0"/>
              <a:t> </a:t>
            </a:r>
            <a:r>
              <a:rPr lang="en-US" dirty="0"/>
              <a:t>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5038" y="8982075"/>
            <a:ext cx="15732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Hiroshi </a:t>
            </a:r>
            <a:r>
              <a:rPr lang="en-US" err="1"/>
              <a:t>Mano</a:t>
            </a:r>
            <a:r>
              <a:rPr lang="en-US"/>
              <a:t> (</a:t>
            </a:r>
            <a:r>
              <a:rPr lang="en-US" err="1"/>
              <a:t>Root,Inc</a:t>
            </a:r>
            <a:r>
              <a:rPr lang="en-US"/>
              <a:t>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1E0BDAB5-0E9A-0944-83A9-C1762299F6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2939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658DDA19-48F8-D54F-B94A-B5244F20A2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50996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EEA713CC-9B1F-7247-BAAA-33C260C63A7B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15D7D818-1B16-6C40-A628-DF82F11E84A6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2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37B09A0-BB64-D944-91DA-E0878867DF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1016000" y="655320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6B96CA3-E382-3442-AFFD-A7E4C21871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AEDB6D0-FFAE-0B45-B840-AFAB375B01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275D85B-EEFE-A142-B02B-B9A3C45424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3060BA80-4FDB-C140-AD27-D6552766E6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101B002-A266-024B-B22F-DC19655FC8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0ADC790-B12E-AA44-AF08-80525594A0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47AE1E1-1499-D74A-95A4-7F4FAB76A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C7CEA63-2B76-A643-8598-A4403A39BB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0BA808-DB25-844A-A2EE-229D6A5C1D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9255177-E4EC-BE4C-B516-B975FB15D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949" y="6475413"/>
            <a:ext cx="14019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04787E-AE3C-CC4D-B314-7185A8D427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802.11-13-1186r1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3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</a:rPr>
              <a:t>Submission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kumimoji="1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729" cy="276999"/>
          </a:xfrm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-84" charset="0"/>
              </a:rPr>
              <a:t>Nov 2013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54262BD9-4907-E34E-8190-C8561625922C}" type="slidenum">
              <a:rPr lang="en-US" altLang="ja-JP">
                <a:latin typeface="Times New Roman" pitchFamily="-84" charset="0"/>
              </a:rPr>
              <a:pPr/>
              <a:t>1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295400"/>
          </a:xfrm>
          <a:noFill/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Fast Initial Link Setup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Motions for  Draft 1.0 comment resolution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2013-11-16</a:t>
            </a:r>
            <a:endParaRPr lang="en-US" altLang="ja-JP" sz="2000" b="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388938" y="3429000"/>
          <a:ext cx="8366125" cy="955676"/>
        </p:xfrm>
        <a:graphic>
          <a:graphicData uri="http://schemas.openxmlformats.org/drawingml/2006/table">
            <a:tbl>
              <a:tblPr/>
              <a:tblGrid>
                <a:gridCol w="1230312"/>
                <a:gridCol w="2092325"/>
                <a:gridCol w="2189163"/>
                <a:gridCol w="1303337"/>
                <a:gridCol w="1550988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Address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AlliedTelesisRD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Center K.K.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Root Lab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8F TOC2 Bldg. 7-21-11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+81-3-5436-8350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“2013-09-Nanjing-01” tab of 11-13/1076r3 .</a:t>
            </a:r>
          </a:p>
          <a:p>
            <a:r>
              <a:rPr lang="en-US" altLang="ja-JP" dirty="0" smtClean="0"/>
              <a:t>Moved:  Lee Armstrong</a:t>
            </a:r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_14____;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Abstain:______0_____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 shown in 11-13-1206r3 for CIDs </a:t>
            </a:r>
            <a:r>
              <a:rPr lang="en-GB" dirty="0" smtClean="0"/>
              <a:t>2762, 3197, 2908, 2304, 2466, 2467, 3198, 2710, 3044, 2807, 3349, 3371, 3129, 3310, 3312, 3313, 3199, 3350, 3351, 3372, 3373, 2014, 2763, 2506, 3131, 3293, 3314, 2759, 2764, 3200, 2401, 2909, 3201, 2408 and 3113.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adopt text changes to the draft 1.0 as given in </a:t>
            </a:r>
            <a:r>
              <a:rPr lang="en-US" altLang="ja-JP" dirty="0" smtClean="0"/>
              <a:t>11-13-1206r3.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endParaRPr lang="ja-JP" altLang="en-US" dirty="0" smtClean="0"/>
          </a:p>
          <a:p>
            <a:r>
              <a:rPr lang="en-GB" dirty="0" smtClean="0"/>
              <a:t>Yes: _17____;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Abstain:___0________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 2013-11-Dallas-2 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 11-13/1354r02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err="1" smtClean="0"/>
              <a:t>Seconded:Stephen</a:t>
            </a:r>
            <a:r>
              <a:rPr lang="en-US" altLang="ja-JP" dirty="0" smtClean="0"/>
              <a:t> McCann</a:t>
            </a:r>
            <a:endParaRPr lang="ja-JP" altLang="en-US" dirty="0" smtClean="0"/>
          </a:p>
          <a:p>
            <a:r>
              <a:rPr lang="en-GB" dirty="0" smtClean="0"/>
              <a:t>Yes: _12___;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2013-11-Dallas-3 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11-13/1417r1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Lin Wang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Abstain:____1_______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2013-11-Dallas-4 tab of 11-13/1076r09</a:t>
            </a:r>
          </a:p>
          <a:p>
            <a:pPr lvl="1"/>
            <a:r>
              <a:rPr lang="en-US" altLang="ja-JP" dirty="0" smtClean="0"/>
              <a:t>and </a:t>
            </a:r>
            <a:r>
              <a:rPr lang="ja-JP" altLang="en-US" dirty="0" smtClean="0"/>
              <a:t> </a:t>
            </a:r>
            <a:r>
              <a:rPr lang="en-US" altLang="ja-JP" dirty="0" smtClean="0"/>
              <a:t>instruct the editor to incorporate the resulting changes to the draft as shown in 11-13/1311r3 &amp; 11-13/1312r4 &amp;  11-13/1358r3</a:t>
            </a:r>
          </a:p>
          <a:p>
            <a:r>
              <a:rPr lang="en-US" altLang="ja-JP" dirty="0" smtClean="0"/>
              <a:t>Moved: Ping Fang</a:t>
            </a:r>
          </a:p>
          <a:p>
            <a:r>
              <a:rPr lang="en-US" altLang="ja-JP" dirty="0" err="1" smtClean="0"/>
              <a:t>Seconded:Hitoshi</a:t>
            </a:r>
            <a:r>
              <a:rPr lang="en-US" altLang="ja-JP" dirty="0" smtClean="0"/>
              <a:t> Morioka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____0__;  </a:t>
            </a:r>
          </a:p>
          <a:p>
            <a:r>
              <a:rPr lang="en-GB" dirty="0" smtClean="0"/>
              <a:t>Abstain:__1_________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2013-11-Dallas-5 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11-13/1374r0 &amp; 11-13/1373r0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Calcev</a:t>
            </a:r>
            <a:endParaRPr lang="en-US" altLang="ja-JP" dirty="0" smtClean="0"/>
          </a:p>
          <a:p>
            <a:r>
              <a:rPr lang="en-US" altLang="ja-JP" dirty="0" err="1" smtClean="0"/>
              <a:t>Seconded:Stephen</a:t>
            </a:r>
            <a:r>
              <a:rPr lang="en-US" altLang="ja-JP" dirty="0" smtClean="0"/>
              <a:t> McCann</a:t>
            </a:r>
            <a:endParaRPr lang="ja-JP" altLang="en-US" dirty="0" smtClean="0"/>
          </a:p>
          <a:p>
            <a:r>
              <a:rPr lang="en-GB" dirty="0" smtClean="0"/>
              <a:t>Yes: __12__;  </a:t>
            </a:r>
          </a:p>
          <a:p>
            <a:r>
              <a:rPr lang="en-GB" dirty="0" smtClean="0"/>
              <a:t>No: ___0___; </a:t>
            </a:r>
          </a:p>
          <a:p>
            <a:r>
              <a:rPr lang="en-GB" dirty="0" smtClean="0"/>
              <a:t>Abstain:_____1______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2013-11-Dallas-6 tab of 11-13/1076r09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Seconded:George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Cherian</a:t>
            </a:r>
            <a:endParaRPr lang="ja-JP" altLang="en-US" dirty="0" smtClean="0"/>
          </a:p>
          <a:p>
            <a:r>
              <a:rPr lang="en-GB" dirty="0" smtClean="0"/>
              <a:t>Yes: _10___;  </a:t>
            </a:r>
          </a:p>
          <a:p>
            <a:r>
              <a:rPr lang="en-GB" dirty="0" smtClean="0"/>
              <a:t>No: ____0__; </a:t>
            </a:r>
          </a:p>
          <a:p>
            <a:r>
              <a:rPr lang="en-GB" dirty="0" smtClean="0"/>
              <a:t>Abstain:__2_________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2013-11-Dallas-1 tab of 11-13/1076r12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Peter Yee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Abstain:______1_____</a:t>
            </a:r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2013-11-Dallas-7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11-13/1174r3 &amp; 11-13/1294r3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Abstain:_____2______</a:t>
            </a:r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2013-11-Dallas-8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13/1296r2 &amp; 13/1295r2 &amp; 13/1339r1 &amp; 13/1038r3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 Wang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_10___;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Abstain:__2_________</a:t>
            </a:r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Rev history</a:t>
            </a:r>
          </a:p>
        </p:txBody>
      </p:sp>
      <p:graphicFrame>
        <p:nvGraphicFramePr>
          <p:cNvPr id="22" name="コンテンツ プレースホルダ 21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975327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480"/>
                <a:gridCol w="1554480"/>
                <a:gridCol w="1757407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Rev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Auth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Date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Basement Doc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2013-09-Nanjing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2013-11-Dallas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ja-JP" smtClean="0"/>
              <a:t>Sep 2013</a:t>
            </a:r>
            <a:endParaRPr lang="en-US" altLang="ja-JP" dirty="0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(ATRD, Root, Lab)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2F5A7B3D-1827-CB4F-B70B-BC122C1560E6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2013-11-Dallas-9 and 2013-11-Dallas-10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11-13/1269r6 &amp; 11-13/1041r1 &amp; 11-13/1042r1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Abstain:_______2____</a:t>
            </a:r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</a:t>
            </a:r>
            <a:r>
              <a:rPr lang="en-US" altLang="ja-JP" dirty="0" smtClean="0"/>
              <a:t>19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</a:t>
            </a:r>
            <a:r>
              <a:rPr lang="en-US" altLang="ja-JP" dirty="0" smtClean="0"/>
              <a:t> 2013</a:t>
            </a:r>
            <a:r>
              <a:rPr lang="en-US" altLang="ja-JP" dirty="0" smtClean="0"/>
              <a:t>-11-Dallas-11 tab of 11-13/1076r13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11-13/1330r2.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en-US" altLang="ja-JP" dirty="0" smtClean="0"/>
              <a:t> Ping Fang	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Wong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__7__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___0__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______1_____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smtClean="0"/>
              <a:t>#</a:t>
            </a:r>
            <a:r>
              <a:rPr lang="en-US" altLang="ja-JP" dirty="0" smtClean="0"/>
              <a:t>20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</a:t>
            </a:r>
            <a:r>
              <a:rPr lang="en-US" altLang="ja-JP" dirty="0" smtClean="0"/>
              <a:t>  </a:t>
            </a:r>
            <a:r>
              <a:rPr lang="en-US" altLang="ja-JP" dirty="0" smtClean="0"/>
              <a:t>2013-11-Dallas-12 tab of 11-13/1076r13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Giwon</a:t>
            </a:r>
            <a:r>
              <a:rPr lang="en-US" altLang="ja-JP" dirty="0" smtClean="0"/>
              <a:t> Park</a:t>
            </a:r>
          </a:p>
          <a:p>
            <a:r>
              <a:rPr lang="en-US" altLang="ja-JP" dirty="0" smtClean="0"/>
              <a:t>Seconded</a:t>
            </a:r>
            <a:r>
              <a:rPr lang="en-US" altLang="ja-JP" dirty="0" smtClean="0"/>
              <a:t>: Lei Wong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_7___</a:t>
            </a:r>
            <a:r>
              <a:rPr lang="en-GB" dirty="0" smtClean="0"/>
              <a:t>;  </a:t>
            </a:r>
          </a:p>
          <a:p>
            <a:r>
              <a:rPr lang="en-GB" dirty="0" smtClean="0"/>
              <a:t>No: </a:t>
            </a:r>
            <a:r>
              <a:rPr lang="en-GB" dirty="0" smtClean="0"/>
              <a:t>__0___</a:t>
            </a:r>
            <a:r>
              <a:rPr lang="en-GB" dirty="0" smtClean="0"/>
              <a:t>; </a:t>
            </a:r>
          </a:p>
          <a:p>
            <a:r>
              <a:rPr lang="en-GB" dirty="0" smtClean="0"/>
              <a:t>Abstain:</a:t>
            </a:r>
            <a:r>
              <a:rPr lang="en-GB" dirty="0" smtClean="0"/>
              <a:t>_____2______</a:t>
            </a:r>
          </a:p>
          <a:p>
            <a:r>
              <a:rPr lang="en-GB" smtClean="0">
                <a:solidFill>
                  <a:srgbClr val="FF0000"/>
                </a:solidFill>
              </a:rPr>
              <a:t>Passes</a:t>
            </a:r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06046"/>
          </a:xfrm>
        </p:spPr>
        <p:txBody>
          <a:bodyPr/>
          <a:lstStyle/>
          <a:p>
            <a:r>
              <a:rPr lang="en-GB" dirty="0" smtClean="0"/>
              <a:t>Motion #1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96912" y="1445846"/>
            <a:ext cx="7845426" cy="5029567"/>
          </a:xfrm>
        </p:spPr>
        <p:txBody>
          <a:bodyPr>
            <a:normAutofit/>
          </a:bodyPr>
          <a:lstStyle/>
          <a:p>
            <a:r>
              <a:rPr lang="en-GB" dirty="0" smtClean="0"/>
              <a:t>Move to</a:t>
            </a:r>
          </a:p>
          <a:p>
            <a:pPr lvl="1"/>
            <a:r>
              <a:rPr lang="en-GB" dirty="0" smtClean="0"/>
              <a:t>delete FILSC definition in clause 3.2 of </a:t>
            </a:r>
            <a:r>
              <a:rPr lang="en-GB" dirty="0" err="1" smtClean="0"/>
              <a:t>TGai</a:t>
            </a:r>
            <a:r>
              <a:rPr lang="en-GB" dirty="0" smtClean="0"/>
              <a:t> draft 1.0.</a:t>
            </a:r>
          </a:p>
          <a:p>
            <a:pPr lvl="1"/>
            <a:r>
              <a:rPr lang="en-GB" dirty="0" smtClean="0"/>
              <a:t>move the existing definition of FILSC in clause 3.1 to clause 3.2.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Abstain:____1_____;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ja-JP" altLang="en-US" dirty="0" smtClean="0">
              <a:solidFill>
                <a:schemeClr val="accent6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Hiroshi Mano (ATRD, Root, Lab)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 2013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 accept for CID 2916 proposed resolution as provided by the commenter.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___8_____;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Abstain:__2__________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11-13-1198r0 on page 6 with exception  “Authenticated and associated” retained in  </a:t>
            </a:r>
            <a:r>
              <a:rPr lang="en-US" altLang="ja-JP" dirty="0" err="1" smtClean="0"/>
              <a:t>parens</a:t>
            </a:r>
            <a:r>
              <a:rPr lang="en-US" altLang="ja-JP" dirty="0" smtClean="0"/>
              <a:t>. </a:t>
            </a:r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smtClean="0"/>
              <a:t>Seconded: Peter </a:t>
            </a:r>
            <a:r>
              <a:rPr lang="en-US" altLang="ja-JP" dirty="0" err="1" smtClean="0"/>
              <a:t>Ecclesine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____7____;  </a:t>
            </a:r>
          </a:p>
          <a:p>
            <a:r>
              <a:rPr lang="en-GB" dirty="0" smtClean="0"/>
              <a:t>No: _____1___;  </a:t>
            </a:r>
          </a:p>
          <a:p>
            <a:r>
              <a:rPr lang="en-GB" dirty="0" smtClean="0"/>
              <a:t>Abstain:____0________</a:t>
            </a:r>
          </a:p>
          <a:p>
            <a:r>
              <a:rPr lang="ja-JP" altLang="en-US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11-13-1204r0 as the resolution for CID3196. </a:t>
            </a:r>
          </a:p>
          <a:p>
            <a:pPr lvl="1"/>
            <a:r>
              <a:rPr lang="en-US" altLang="ja-JP" dirty="0" smtClean="0"/>
              <a:t>set resolution status to “Revised: accept the changes shown in 11-13-1204r0 “</a:t>
            </a:r>
          </a:p>
          <a:p>
            <a:r>
              <a:rPr lang="en-US" altLang="ja-JP" dirty="0" smtClean="0"/>
              <a:t>Moved: 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Seconded: Lei Wong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_____0___;  </a:t>
            </a:r>
          </a:p>
          <a:p>
            <a:r>
              <a:rPr lang="en-GB" dirty="0" smtClean="0"/>
              <a:t>Abstain:__3__________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option 2 change text of  11-13-1208r0 as the resolution for CID3352 and 3374. </a:t>
            </a:r>
          </a:p>
          <a:p>
            <a:pPr lvl="1"/>
            <a:r>
              <a:rPr lang="en-US" altLang="ja-JP" dirty="0" smtClean="0"/>
              <a:t>set resolution status to “Revised: accept the changes shown in option 2 change text  of  11-13-1208r0 “</a:t>
            </a:r>
          </a:p>
          <a:p>
            <a:r>
              <a:rPr lang="en-US" altLang="ja-JP" dirty="0" smtClean="0"/>
              <a:t>Moved:  Ping</a:t>
            </a:r>
          </a:p>
          <a:p>
            <a:r>
              <a:rPr lang="en-US" altLang="ja-JP" dirty="0" smtClean="0"/>
              <a:t>Seconded: Lei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__6_____;  </a:t>
            </a:r>
          </a:p>
          <a:p>
            <a:r>
              <a:rPr lang="en-GB" dirty="0" smtClean="0"/>
              <a:t>No: ___0____;  </a:t>
            </a:r>
          </a:p>
          <a:p>
            <a:r>
              <a:rPr lang="en-GB" dirty="0" smtClean="0"/>
              <a:t>Abstain:___2_________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“2013-09-Nanjing-02” tab of 11-13/1076r3 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Armstron</a:t>
            </a:r>
            <a:endParaRPr lang="en-US" altLang="ja-JP" dirty="0" smtClean="0"/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__11___;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Abstain:___1________</a:t>
            </a:r>
          </a:p>
          <a:p>
            <a:r>
              <a:rPr lang="en-GB" dirty="0" smtClean="0"/>
              <a:t>Passes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 shown in 11-13-1215r1 as the resolution for CID2933,3133,3316,2127,2844,2128, 3012, </a:t>
            </a:r>
            <a:r>
              <a:rPr lang="en-US" altLang="ja-JP" dirty="0" smtClean="0">
                <a:solidFill>
                  <a:srgbClr val="000000"/>
                </a:solidFill>
              </a:rPr>
              <a:t>3341,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2851, 2955, 2686,2785,2786 and 2361.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Wang</a:t>
            </a:r>
          </a:p>
          <a:p>
            <a:r>
              <a:rPr lang="en-US" altLang="ja-JP" dirty="0" smtClean="0"/>
              <a:t>Seconded: Lee Armstrong</a:t>
            </a:r>
            <a:endParaRPr lang="ja-JP" altLang="en-US" dirty="0" smtClean="0"/>
          </a:p>
          <a:p>
            <a:r>
              <a:rPr lang="en-GB" dirty="0" smtClean="0"/>
              <a:t>Yes: __15___;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Abstain:____0_______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1922</TotalTime>
  <Words>1822</Words>
  <Application>Microsoft Macintosh PowerPoint</Application>
  <PresentationFormat>画面に合わせる (4:3)</PresentationFormat>
  <Paragraphs>326</Paragraphs>
  <Slides>23</Slides>
  <Notes>2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4" baseType="lpstr">
      <vt:lpstr>802-11-Submission</vt:lpstr>
      <vt:lpstr>IEEE 802.11ai Fast Initial Link Setup  Motions for  Draft 1.0 comment resolution</vt:lpstr>
      <vt:lpstr>Rev history</vt:lpstr>
      <vt:lpstr>Motion #1</vt:lpstr>
      <vt:lpstr>Motion #2</vt:lpstr>
      <vt:lpstr>Motion #3</vt:lpstr>
      <vt:lpstr>Motion #4</vt:lpstr>
      <vt:lpstr>Motion #5</vt:lpstr>
      <vt:lpstr>Motion #6</vt:lpstr>
      <vt:lpstr>Motion #7</vt:lpstr>
      <vt:lpstr>Motion #8</vt:lpstr>
      <vt:lpstr>Motion #9</vt:lpstr>
      <vt:lpstr>Motion #10</vt:lpstr>
      <vt:lpstr>Motion #11</vt:lpstr>
      <vt:lpstr>Motion #12</vt:lpstr>
      <vt:lpstr>Motion #13</vt:lpstr>
      <vt:lpstr>Motion #14</vt:lpstr>
      <vt:lpstr>Motion #15</vt:lpstr>
      <vt:lpstr>Motion #16</vt:lpstr>
      <vt:lpstr>Motion #17</vt:lpstr>
      <vt:lpstr>Motion #18</vt:lpstr>
      <vt:lpstr>Motion #19</vt:lpstr>
      <vt:lpstr>Motion #20</vt:lpstr>
      <vt:lpstr>Motion #</vt:lpstr>
    </vt:vector>
  </TitlesOfParts>
  <Manager/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TGai-Motion-deck</dc:title>
  <dc:subject/>
  <dc:creator>Hiroshi Mano</dc:creator>
  <cp:keywords/>
  <dc:description/>
  <cp:lastModifiedBy>真野 浩</cp:lastModifiedBy>
  <cp:revision>516</cp:revision>
  <cp:lastPrinted>1998-02-10T13:28:06Z</cp:lastPrinted>
  <dcterms:created xsi:type="dcterms:W3CDTF">2013-11-14T19:21:43Z</dcterms:created>
  <dcterms:modified xsi:type="dcterms:W3CDTF">2013-11-14T20:13:50Z</dcterms:modified>
  <cp:category/>
</cp:coreProperties>
</file>