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napVertSplitter="1">
    <p:restoredLeft sz="21992" autoAdjust="0"/>
    <p:restoredTop sz="86482" autoAdjust="0"/>
  </p:normalViewPr>
  <p:slideViewPr>
    <p:cSldViewPr showGuides="1">
      <p:cViewPr>
        <p:scale>
          <a:sx n="75" d="100"/>
          <a:sy n="75" d="100"/>
        </p:scale>
        <p:origin x="-944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802.11-13-1186r0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91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Agenda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Sep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for  Draft 1.0 comment 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2013-09-17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</a:t>
            </a:r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</a:t>
            </a:r>
            <a:r>
              <a:rPr lang="en-US" altLang="ja-JP" dirty="0" smtClean="0"/>
              <a:t>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_14____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___0___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______0_____</a:t>
            </a:r>
          </a:p>
          <a:p>
            <a:r>
              <a:rPr lang="en-GB" dirty="0" smtClean="0"/>
              <a:t>Passes</a:t>
            </a:r>
            <a:endParaRPr lang="en-GB" dirty="0" smtClean="0"/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 </a:t>
            </a:r>
            <a:r>
              <a:rPr lang="en-US" altLang="ja-JP" dirty="0" smtClean="0"/>
              <a:t>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accept the</a:t>
            </a:r>
            <a:r>
              <a:rPr lang="en-US" altLang="ja-JP" dirty="0" smtClean="0"/>
              <a:t> resolution shown in 11</a:t>
            </a:r>
            <a:r>
              <a:rPr lang="en-US" altLang="ja-JP" dirty="0" smtClean="0"/>
              <a:t>-13-</a:t>
            </a:r>
            <a:r>
              <a:rPr lang="en-US" altLang="ja-JP" dirty="0" smtClean="0"/>
              <a:t>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</a:t>
            </a:r>
            <a:r>
              <a:rPr lang="en-US" altLang="ja-JP" dirty="0" smtClean="0"/>
              <a:t>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</a:t>
            </a:r>
            <a:r>
              <a:rPr lang="en-US" altLang="ja-JP" dirty="0" err="1" smtClean="0"/>
              <a:t>eung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_17____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___0___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97532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1757407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Sep 2013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 2013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</a:t>
            </a:r>
            <a:r>
              <a:rPr lang="en-US" altLang="ja-JP" dirty="0" smtClean="0"/>
              <a:t>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 </a:t>
            </a:r>
            <a:r>
              <a:rPr lang="en-US" altLang="ja-JP" dirty="0" smtClean="0"/>
              <a:t>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</a:t>
            </a:r>
            <a:r>
              <a:rPr lang="en-US" altLang="ja-JP" dirty="0" smtClean="0"/>
              <a:t>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__11___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___0___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 </a:t>
            </a:r>
            <a:r>
              <a:rPr lang="en-US" altLang="ja-JP" dirty="0" smtClean="0"/>
              <a:t>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accept the</a:t>
            </a:r>
            <a:r>
              <a:rPr lang="en-US" altLang="ja-JP" dirty="0" smtClean="0"/>
              <a:t> resolution shown in 11</a:t>
            </a:r>
            <a:r>
              <a:rPr lang="en-US" altLang="ja-JP" dirty="0" smtClean="0"/>
              <a:t>-13-</a:t>
            </a:r>
            <a:r>
              <a:rPr lang="en-US" altLang="ja-JP" dirty="0" smtClean="0"/>
              <a:t>1215r1 </a:t>
            </a:r>
            <a:r>
              <a:rPr lang="en-US" altLang="ja-JP" dirty="0" smtClean="0"/>
              <a:t>as the resolution for </a:t>
            </a:r>
            <a:r>
              <a:rPr lang="en-US" altLang="ja-JP" dirty="0" smtClean="0"/>
              <a:t>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</a:t>
            </a:r>
            <a:r>
              <a:rPr lang="en-US" altLang="ja-JP" dirty="0" smtClean="0">
                <a:solidFill>
                  <a:srgbClr val="000000"/>
                </a:solidFill>
              </a:rPr>
              <a:t>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__15___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193</TotalTime>
  <Words>842</Words>
  <Application>Microsoft Macintosh PowerPoint</Application>
  <PresentationFormat>画面に合わせる (4:3)</PresentationFormat>
  <Paragraphs>162</Paragraphs>
  <Slides>11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802-11-Submission</vt:lpstr>
      <vt:lpstr>IEEE 802.11ai Fast Initial Link Setup  Motions for  Draft 1.0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509</cp:revision>
  <cp:lastPrinted>1998-02-10T13:28:06Z</cp:lastPrinted>
  <dcterms:created xsi:type="dcterms:W3CDTF">2013-09-19T04:11:04Z</dcterms:created>
  <dcterms:modified xsi:type="dcterms:W3CDTF">2013-09-19T07:24:37Z</dcterms:modified>
  <cp:category/>
</cp:coreProperties>
</file>