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7" r:id="rId3"/>
    <p:sldId id="270" r:id="rId4"/>
    <p:sldId id="271" r:id="rId5"/>
    <p:sldId id="272" r:id="rId6"/>
    <p:sldId id="273" r:id="rId7"/>
    <p:sldId id="274" r:id="rId8"/>
    <p:sldId id="275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78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120" y="-11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3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802.11-13/0099r0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802.11-13/0099r0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5294784" y="364837"/>
            <a:ext cx="273722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802.11-13/1176r0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Submission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8976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 2013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396420" y="6477000"/>
            <a:ext cx="213798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dirty="0" smtClean="0">
                <a:latin typeface="Arial" pitchFamily="34" charset="0"/>
              </a:rPr>
              <a:t>Reza </a:t>
            </a:r>
            <a:r>
              <a:rPr lang="en-US" dirty="0" err="1" smtClean="0">
                <a:latin typeface="Arial" pitchFamily="34" charset="0"/>
              </a:rPr>
              <a:t>Hedayat</a:t>
            </a:r>
            <a:r>
              <a:rPr lang="en-US" dirty="0" smtClean="0">
                <a:latin typeface="Arial" pitchFamily="34" charset="0"/>
              </a:rPr>
              <a:t> (Cisco Systems)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4324765" y="6500167"/>
            <a:ext cx="5706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Slide </a:t>
            </a:r>
            <a:fld id="{E198E265-BFE8-459D-8CAE-3BAA5BC09AB2}" type="slidenum">
              <a:rPr lang="en-US" smtClean="0">
                <a:latin typeface="Arial" pitchFamily="34" charset="0"/>
              </a:rPr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algn="ctr"/>
            <a:r>
              <a:rPr lang="en-US" dirty="0" smtClean="0"/>
              <a:t>Some Simulation Scenarios for HEW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453435"/>
              </p:ext>
            </p:extLst>
          </p:nvPr>
        </p:nvGraphicFramePr>
        <p:xfrm>
          <a:off x="685800" y="1981200"/>
          <a:ext cx="7696200" cy="14833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24050"/>
                <a:gridCol w="2266950"/>
                <a:gridCol w="14478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Affiliation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Email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Reza </a:t>
                      </a:r>
                      <a:r>
                        <a:rPr lang="en-US" dirty="0" err="1" smtClean="0"/>
                        <a:t>Hedayat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Cisco Systems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rehedaya</a:t>
                      </a:r>
                      <a:r>
                        <a:rPr lang="en-US" sz="1400" baseline="0" dirty="0" err="1" smtClean="0"/>
                        <a:t>@</a:t>
                      </a:r>
                      <a:r>
                        <a:rPr lang="en-US" sz="1400" dirty="0" err="1" smtClean="0"/>
                        <a:t>cisco.com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Brian Hart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Cisco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brianh@cisco.com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Andrew Myles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Cisco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amyles@cisco.com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HEW simulations need to include P2P, </a:t>
            </a:r>
            <a:r>
              <a:rPr lang="en-AU" dirty="0" err="1" smtClean="0"/>
              <a:t>unassociated</a:t>
            </a:r>
            <a:r>
              <a:rPr lang="en-AU" dirty="0" smtClean="0"/>
              <a:t> </a:t>
            </a:r>
            <a:r>
              <a:rPr lang="en-AU" dirty="0" smtClean="0"/>
              <a:t>&amp; sticky clients to maintain connection with real world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The HEW PAR emphasizes real world </a:t>
            </a:r>
            <a:r>
              <a:rPr lang="en-US" dirty="0" smtClean="0"/>
              <a:t>performance</a:t>
            </a:r>
          </a:p>
          <a:p>
            <a:pPr lvl="1"/>
            <a:r>
              <a:rPr lang="en-US" dirty="0"/>
              <a:t>The simulation scenarios used in HEW also need to emphasize real world performance </a:t>
            </a:r>
            <a:endParaRPr lang="en-US" dirty="0" smtClean="0"/>
          </a:p>
          <a:p>
            <a:pPr lvl="1"/>
            <a:r>
              <a:rPr lang="en-US" dirty="0" smtClean="0"/>
              <a:t>In particular, HEW </a:t>
            </a:r>
            <a:r>
              <a:rPr lang="en-US" dirty="0"/>
              <a:t>simulation scenarios must include </a:t>
            </a:r>
            <a:r>
              <a:rPr lang="en-US" dirty="0" smtClean="0"/>
              <a:t>real world, high </a:t>
            </a:r>
            <a:r>
              <a:rPr lang="en-US" dirty="0"/>
              <a:t>density AP/STA </a:t>
            </a:r>
            <a:r>
              <a:rPr lang="en-US" dirty="0" smtClean="0"/>
              <a:t>environments</a:t>
            </a:r>
          </a:p>
          <a:p>
            <a:pPr lvl="1"/>
            <a:r>
              <a:rPr lang="en-US" dirty="0"/>
              <a:t>Simulation should include a high density AP/STA scenario </a:t>
            </a:r>
            <a:r>
              <a:rPr lang="en-US" dirty="0" smtClean="0"/>
              <a:t>with</a:t>
            </a:r>
          </a:p>
          <a:p>
            <a:pPr lvl="2"/>
            <a:r>
              <a:rPr lang="en-US" dirty="0" smtClean="0"/>
              <a:t>P2P traffic</a:t>
            </a:r>
          </a:p>
          <a:p>
            <a:pPr lvl="2"/>
            <a:r>
              <a:rPr lang="en-US" dirty="0" smtClean="0"/>
              <a:t>Unassociated clients</a:t>
            </a:r>
          </a:p>
          <a:p>
            <a:pPr lvl="2"/>
            <a:r>
              <a:rPr lang="en-US" dirty="0" smtClean="0"/>
              <a:t>Sticky clients</a:t>
            </a:r>
          </a:p>
        </p:txBody>
      </p:sp>
    </p:spTree>
    <p:extLst>
      <p:ext uri="{BB962C8B-B14F-4D97-AF65-F5344CB8AC3E}">
        <p14:creationId xmlns:p14="http://schemas.microsoft.com/office/powerpoint/2010/main" val="1859362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HEW PAR emphasizes real </a:t>
            </a:r>
            <a:r>
              <a:rPr lang="en-US" dirty="0"/>
              <a:t>w</a:t>
            </a:r>
            <a:r>
              <a:rPr lang="en-US" dirty="0" smtClean="0"/>
              <a:t>orld </a:t>
            </a:r>
            <a:r>
              <a:rPr lang="en-US" dirty="0"/>
              <a:t>p</a:t>
            </a:r>
            <a:r>
              <a:rPr lang="en-US" dirty="0" smtClean="0"/>
              <a:t>erformance</a:t>
            </a:r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>
            <a:off x="457200" y="1524000"/>
            <a:ext cx="7848600" cy="4419600"/>
          </a:xfrm>
          <a:prstGeom prst="verticalScroll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4625" lvl="1">
              <a:spcBef>
                <a:spcPts val="1600"/>
              </a:spcBef>
            </a:pPr>
            <a:r>
              <a:rPr lang="en-US" sz="1800" b="1" dirty="0" smtClean="0">
                <a:latin typeface="+mj-lt"/>
              </a:rPr>
              <a:t>SG formation motion</a:t>
            </a:r>
          </a:p>
          <a:p>
            <a:pPr marL="174625" lvl="1">
              <a:spcBef>
                <a:spcPts val="1600"/>
              </a:spcBef>
            </a:pPr>
            <a:r>
              <a:rPr lang="en-US" sz="1800" i="1" dirty="0" smtClean="0">
                <a:latin typeface="+mj-lt"/>
              </a:rPr>
              <a:t>Do </a:t>
            </a:r>
            <a:r>
              <a:rPr lang="en-US" sz="1800" i="1" dirty="0">
                <a:latin typeface="+mj-lt"/>
              </a:rPr>
              <a:t>you support starting a new study group called “high efficiency WLAN” to enhance 802.11 PHY and MAC in 2.4 and 5GHz with a focus on: </a:t>
            </a:r>
          </a:p>
          <a:p>
            <a:pPr marL="444500" lvl="3" indent="-26987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i="1" dirty="0">
                <a:latin typeface="+mj-lt"/>
              </a:rPr>
              <a:t>Improving spectrum efficiency and area throughput</a:t>
            </a:r>
          </a:p>
          <a:p>
            <a:pPr marL="444500" lvl="3" indent="-26987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i="1" dirty="0">
                <a:latin typeface="+mj-lt"/>
              </a:rPr>
              <a:t>Improving real world performance in indoor and outdoor deployments</a:t>
            </a:r>
          </a:p>
          <a:p>
            <a:pPr marL="444500" lvl="3" indent="-26987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i="1" dirty="0">
                <a:latin typeface="+mj-lt"/>
              </a:rPr>
              <a:t>in the presence of interfering sources, dense heterogeneous networks</a:t>
            </a:r>
          </a:p>
          <a:p>
            <a:pPr marL="444500" lvl="3" indent="-26987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i="1" dirty="0">
                <a:latin typeface="+mj-lt"/>
              </a:rPr>
              <a:t>in moderate to heavy user loaded </a:t>
            </a:r>
            <a:r>
              <a:rPr lang="en-US" sz="1800" i="1" dirty="0" smtClean="0">
                <a:latin typeface="+mj-lt"/>
              </a:rPr>
              <a:t>APs</a:t>
            </a:r>
            <a:endParaRPr lang="en-US" sz="1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8283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simulation scenarios used in HEW also need to emphasize real world performance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419600"/>
          </a:xfrm>
        </p:spPr>
        <p:txBody>
          <a:bodyPr/>
          <a:lstStyle/>
          <a:p>
            <a:pPr lvl="1"/>
            <a:r>
              <a:rPr lang="en-US" dirty="0" smtClean="0"/>
              <a:t>During past two HEW F2F meetings, several contributions introduced many simulation scenarios of importance to the Wi-Fi industry</a:t>
            </a:r>
          </a:p>
          <a:p>
            <a:pPr lvl="1"/>
            <a:r>
              <a:rPr lang="en-US" dirty="0" smtClean="0"/>
              <a:t>13/1000r0 summarized and classified HEW simulations scenarios and defined a simulation scenario by:</a:t>
            </a:r>
          </a:p>
          <a:p>
            <a:pPr lvl="2"/>
            <a:r>
              <a:rPr lang="en-US" b="1" dirty="0" smtClean="0"/>
              <a:t>Topology</a:t>
            </a:r>
            <a:r>
              <a:rPr lang="en-US" dirty="0" smtClean="0"/>
              <a:t>: AP/STAs positions,  obstructions , layout,  propagation  model</a:t>
            </a:r>
          </a:p>
          <a:p>
            <a:pPr lvl="2"/>
            <a:r>
              <a:rPr lang="en-US" b="1" dirty="0" smtClean="0"/>
              <a:t>Traffic model</a:t>
            </a:r>
            <a:r>
              <a:rPr lang="en-US" dirty="0" smtClean="0"/>
              <a:t>: STA-AP or P2P traffic, “idle” devices (management traffic)</a:t>
            </a:r>
          </a:p>
          <a:p>
            <a:pPr lvl="2"/>
            <a:r>
              <a:rPr lang="en-US" b="1" dirty="0" smtClean="0"/>
              <a:t>Parameters</a:t>
            </a:r>
            <a:r>
              <a:rPr lang="en-US" dirty="0" smtClean="0"/>
              <a:t>: List of PHY, MAC, Management parameters </a:t>
            </a:r>
          </a:p>
          <a:p>
            <a:pPr lvl="2"/>
            <a:r>
              <a:rPr lang="en-US" b="1" dirty="0" smtClean="0"/>
              <a:t>Interference scenario</a:t>
            </a:r>
            <a:r>
              <a:rPr lang="en-US" dirty="0" smtClean="0"/>
              <a:t>: Managed </a:t>
            </a:r>
            <a:r>
              <a:rPr lang="en-US" dirty="0" err="1" smtClean="0"/>
              <a:t>vs</a:t>
            </a:r>
            <a:r>
              <a:rPr lang="en-US" dirty="0" smtClean="0"/>
              <a:t> unmanaged WLAN</a:t>
            </a:r>
          </a:p>
          <a:p>
            <a:pPr lvl="1"/>
            <a:r>
              <a:rPr lang="en-US" dirty="0" smtClean="0"/>
              <a:t>Most of the simulation scenarios that have been proposed so far will provide insight into HEW</a:t>
            </a:r>
          </a:p>
          <a:p>
            <a:pPr lvl="1"/>
            <a:r>
              <a:rPr lang="en-US" dirty="0" smtClean="0"/>
              <a:t>However, there is not sufficient emphasis on scenarios that are linked to  some real world WLAN scenarios</a:t>
            </a:r>
          </a:p>
          <a:p>
            <a:pPr lvl="1"/>
            <a:r>
              <a:rPr lang="en-US" dirty="0" smtClean="0"/>
              <a:t>This needs to change to ensure we make the right design choices for HEW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695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HEW simulation scenarios must include real world, high density AP/STA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lvl="1"/>
            <a:r>
              <a:rPr lang="en-US" dirty="0" smtClean="0"/>
              <a:t>People increasingly use their portable devices in public venues, often relying on Wi-Fi connectivity</a:t>
            </a:r>
          </a:p>
          <a:p>
            <a:pPr lvl="1"/>
            <a:r>
              <a:rPr lang="en-US" dirty="0" smtClean="0"/>
              <a:t>In many venues cellular connectivity will be insufficient due to the highly dense nature of the venues, further highlighting Wi-Fi’s importance</a:t>
            </a:r>
          </a:p>
          <a:p>
            <a:pPr lvl="2"/>
            <a:r>
              <a:rPr lang="en-US" dirty="0" smtClean="0"/>
              <a:t>e.g. stadiums, sport venues, airports, train stations</a:t>
            </a:r>
          </a:p>
          <a:p>
            <a:pPr lvl="1"/>
            <a:r>
              <a:rPr lang="en-US" dirty="0" smtClean="0"/>
              <a:t>The good news is that Wi-Fi is capable of addressing the needs of dense venues</a:t>
            </a:r>
          </a:p>
          <a:p>
            <a:pPr lvl="1"/>
            <a:r>
              <a:rPr lang="en-US" dirty="0" smtClean="0"/>
              <a:t>The bad news is that there are many old design choices (see 13/545r1) or new Wi-Fi use cases that significantly affect performance in dense environments:</a:t>
            </a:r>
          </a:p>
          <a:p>
            <a:pPr lvl="2"/>
            <a:r>
              <a:rPr lang="en-US" b="1" dirty="0" smtClean="0"/>
              <a:t>Soft-APs and tethering</a:t>
            </a:r>
          </a:p>
          <a:p>
            <a:pPr lvl="2"/>
            <a:r>
              <a:rPr lang="en-US" b="1" dirty="0" smtClean="0"/>
              <a:t>Excess management traffic such probe requests/responses</a:t>
            </a:r>
          </a:p>
          <a:p>
            <a:pPr lvl="2"/>
            <a:r>
              <a:rPr lang="en-US" b="1" dirty="0" smtClean="0"/>
              <a:t>P2P traffic</a:t>
            </a:r>
          </a:p>
          <a:p>
            <a:pPr lvl="2"/>
            <a:r>
              <a:rPr lang="en-US" b="1" dirty="0" smtClean="0"/>
              <a:t>Sticky clients</a:t>
            </a:r>
          </a:p>
          <a:p>
            <a:pPr lvl="2"/>
            <a:r>
              <a:rPr lang="en-US" b="1" dirty="0" smtClean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21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should include a high density AP/STA scenario with P2P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Many venues, particularly in the enterprise segment, achieve optimal performance by carefully managing the Wi-Fi infrastructure and the environment</a:t>
            </a:r>
          </a:p>
          <a:p>
            <a:pPr lvl="1"/>
            <a:r>
              <a:rPr lang="en-US" dirty="0" smtClean="0"/>
              <a:t>However, the increase of P2P use cases, relying on technology such as Wi-Fi Direct, IBSS and TDLS, diminishes the manageability in these venues</a:t>
            </a:r>
          </a:p>
          <a:p>
            <a:pPr lvl="1"/>
            <a:r>
              <a:rPr lang="en-US" dirty="0" smtClean="0"/>
              <a:t>We propose HEW considers a simulation scenario incorporating P2P</a:t>
            </a:r>
          </a:p>
          <a:p>
            <a:pPr lvl="2"/>
            <a:r>
              <a:rPr lang="en-US" b="1" dirty="0" smtClean="0"/>
              <a:t>Topology</a:t>
            </a:r>
            <a:r>
              <a:rPr lang="en-US" dirty="0" smtClean="0"/>
              <a:t>: uniform dense AP/STA distribution, with some percentage of random-location unmanaged P2P activity</a:t>
            </a:r>
          </a:p>
          <a:p>
            <a:pPr lvl="2"/>
            <a:r>
              <a:rPr lang="en-US" b="1" dirty="0" smtClean="0"/>
              <a:t>Traffic model</a:t>
            </a:r>
            <a:r>
              <a:rPr lang="en-US" dirty="0" smtClean="0"/>
              <a:t>: enterprise/mobile traffic models plus P2P traffic (e.g. video)  </a:t>
            </a:r>
          </a:p>
          <a:p>
            <a:pPr lvl="2"/>
            <a:r>
              <a:rPr lang="en-US" b="1" dirty="0" smtClean="0"/>
              <a:t>Propagation/channel model</a:t>
            </a:r>
            <a:r>
              <a:rPr lang="en-US" dirty="0" smtClean="0"/>
              <a:t>: Indoor, with Channel D for most venues and Channel F for larger venues like </a:t>
            </a:r>
            <a:r>
              <a:rPr lang="en-US" dirty="0" smtClean="0"/>
              <a:t>malls and </a:t>
            </a:r>
            <a:r>
              <a:rPr lang="en-US" dirty="0" smtClean="0"/>
              <a:t>airports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74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should include a high density AP/STA scenario </a:t>
            </a:r>
            <a:r>
              <a:rPr lang="en-US" dirty="0" smtClean="0"/>
              <a:t>with many unassociated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Unassociated clients can contribute significantly to management traffic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any unassociated </a:t>
            </a:r>
            <a:r>
              <a:rPr lang="en-US" dirty="0"/>
              <a:t>smartphones </a:t>
            </a:r>
            <a:r>
              <a:rPr lang="en-US" dirty="0" smtClean="0"/>
              <a:t>send probe requests to all the SSID’s stored on the phone</a:t>
            </a:r>
          </a:p>
          <a:p>
            <a:pPr lvl="2"/>
            <a:r>
              <a:rPr lang="en-US" dirty="0" smtClean="0"/>
              <a:t>Others broadcast probes and receive responses from </a:t>
            </a:r>
            <a:r>
              <a:rPr lang="en-US" dirty="0"/>
              <a:t>all </a:t>
            </a:r>
            <a:r>
              <a:rPr lang="en-US" dirty="0" smtClean="0"/>
              <a:t>nearby, managed and unmanaged AP’s</a:t>
            </a:r>
          </a:p>
          <a:p>
            <a:pPr lvl="1"/>
            <a:r>
              <a:rPr lang="en-US" dirty="0"/>
              <a:t>We propose HEW considers a simulation scenario incorporating </a:t>
            </a:r>
            <a:r>
              <a:rPr lang="en-US" dirty="0" smtClean="0"/>
              <a:t>unassociated clients</a:t>
            </a:r>
          </a:p>
          <a:p>
            <a:pPr lvl="2"/>
            <a:r>
              <a:rPr lang="en-US" b="1" dirty="0" smtClean="0"/>
              <a:t>Topology</a:t>
            </a:r>
            <a:r>
              <a:rPr lang="en-US" dirty="0" smtClean="0"/>
              <a:t>: uniform dense AP/STA distribution </a:t>
            </a:r>
          </a:p>
          <a:p>
            <a:pPr lvl="3"/>
            <a:r>
              <a:rPr lang="en-US" dirty="0" smtClean="0"/>
              <a:t>Managed AP’s with some unmanaged soft-APs</a:t>
            </a:r>
          </a:p>
          <a:p>
            <a:pPr lvl="2"/>
            <a:r>
              <a:rPr lang="en-US" b="1" dirty="0" smtClean="0"/>
              <a:t>Traffic model</a:t>
            </a:r>
            <a:r>
              <a:rPr lang="en-US" dirty="0" smtClean="0"/>
              <a:t>: mobile traffic models for smaller percentage of clients, plus initial/periodic management frames for larger percentage of clients  </a:t>
            </a:r>
          </a:p>
          <a:p>
            <a:pPr lvl="2"/>
            <a:r>
              <a:rPr lang="en-US" b="1" dirty="0" smtClean="0"/>
              <a:t>Propagation/channel model</a:t>
            </a:r>
            <a:r>
              <a:rPr lang="en-US" dirty="0" smtClean="0"/>
              <a:t>: Indoor and outdoor </a:t>
            </a:r>
          </a:p>
          <a:p>
            <a:pPr lvl="3"/>
            <a:r>
              <a:rPr lang="en-US" dirty="0" smtClean="0"/>
              <a:t>Channel D and F for indoor venues </a:t>
            </a:r>
          </a:p>
          <a:p>
            <a:pPr lvl="3"/>
            <a:r>
              <a:rPr lang="en-US" dirty="0" smtClean="0"/>
              <a:t>Modified indoor or outdoor channel model suitable for stadiums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31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should include a high density AP/STA scenario with sticky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Old design choices mean portable devices often do not take advantage of closer APs and keep associated to farther AP’s</a:t>
            </a:r>
          </a:p>
          <a:p>
            <a:pPr lvl="1"/>
            <a:r>
              <a:rPr lang="en-US" dirty="0" smtClean="0"/>
              <a:t>However, sticky clients force usage of low MCS rates, wasting significant medium time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propose HEW considers a simulation scenario incorporating </a:t>
            </a:r>
            <a:r>
              <a:rPr lang="en-US" dirty="0" smtClean="0"/>
              <a:t>sticky clients</a:t>
            </a:r>
            <a:endParaRPr lang="en-US" dirty="0"/>
          </a:p>
          <a:p>
            <a:pPr lvl="2"/>
            <a:r>
              <a:rPr lang="en-US" b="1" dirty="0" smtClean="0"/>
              <a:t>Topology</a:t>
            </a:r>
            <a:r>
              <a:rPr lang="en-US" dirty="0" smtClean="0"/>
              <a:t>: uniform dense AP/STA distribution </a:t>
            </a:r>
          </a:p>
          <a:p>
            <a:pPr lvl="2"/>
            <a:r>
              <a:rPr lang="en-US" b="1" dirty="0" smtClean="0"/>
              <a:t>Traffic model</a:t>
            </a:r>
            <a:r>
              <a:rPr lang="en-US" dirty="0" smtClean="0"/>
              <a:t>: mobile traffic models for smaller percentage of clients, plus initial/periodic management frames for larger percentage of clients</a:t>
            </a:r>
          </a:p>
          <a:p>
            <a:pPr lvl="2"/>
            <a:r>
              <a:rPr lang="en-US" b="1" dirty="0" smtClean="0"/>
              <a:t>Propagation/channel model</a:t>
            </a:r>
            <a:r>
              <a:rPr lang="en-US" dirty="0" smtClean="0"/>
              <a:t>: Indoor and outdoor </a:t>
            </a:r>
          </a:p>
          <a:p>
            <a:pPr lvl="3"/>
            <a:r>
              <a:rPr lang="en-US" dirty="0" smtClean="0"/>
              <a:t>Channel D and F for indoor venues </a:t>
            </a:r>
          </a:p>
          <a:p>
            <a:pPr lvl="3"/>
            <a:r>
              <a:rPr lang="en-US" dirty="0" smtClean="0"/>
              <a:t>Modified indoor or outdoor channel model suitable for stadiums</a:t>
            </a:r>
          </a:p>
          <a:p>
            <a:pPr lvl="2"/>
            <a:r>
              <a:rPr lang="en-US" b="1" dirty="0" smtClean="0"/>
              <a:t>PHY and MAC parameters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A percentage of devices behave as sticky clients that have poor choice of AP selection and low MCS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454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859</Words>
  <Application>Microsoft Macintosh PowerPoint</Application>
  <PresentationFormat>On-screen Show (4:3)</PresentationFormat>
  <Paragraphs>83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Some Simulation Scenarios for HEW</vt:lpstr>
      <vt:lpstr>HEW simulations need to include P2P, unassociated &amp; sticky clients to maintain connection with real world</vt:lpstr>
      <vt:lpstr>The HEW PAR emphasizes real world performance</vt:lpstr>
      <vt:lpstr>The simulation scenarios used in HEW also need to emphasize real world performance  </vt:lpstr>
      <vt:lpstr>HEW simulation scenarios must include real world, high density AP/STA environments</vt:lpstr>
      <vt:lpstr>Simulation should include a high density AP/STA scenario with P2P traffic</vt:lpstr>
      <vt:lpstr>Simulation should include a high density AP/STA scenario with many unassociated clients</vt:lpstr>
      <vt:lpstr>Simulation should include a high density AP/STA scenario with sticky clients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Real World Improvement By Exposing Internal MAC State</dc:title>
  <dc:creator/>
  <cp:lastModifiedBy/>
  <cp:revision>1</cp:revision>
  <dcterms:created xsi:type="dcterms:W3CDTF">2011-09-19T06:02:14Z</dcterms:created>
  <dcterms:modified xsi:type="dcterms:W3CDTF">2013-09-17T07:34:12Z</dcterms:modified>
</cp:coreProperties>
</file>