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53" r:id="rId6"/>
    <p:sldId id="457" r:id="rId7"/>
    <p:sldId id="455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802.11-11/1175r1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2013-09-16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85800" y="2971800"/>
          <a:ext cx="7980363" cy="2474913"/>
        </p:xfrm>
        <a:graphic>
          <a:graphicData uri="http://schemas.openxmlformats.org/presentationml/2006/ole">
            <p:oleObj spid="_x0000_s15362" name="Document" r:id="rId3" imgW="8239301" imgH="2549453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P802.11ac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x.0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676400"/>
          <a:ext cx="6781800" cy="444345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 1 Post Ballot vote change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/>
                        <a:t>86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97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600200"/>
          <a:ext cx="7086601" cy="24021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143000"/>
                <a:gridCol w="914400"/>
                <a:gridCol w="9906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953000"/>
            <a:ext cx="49023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*Assumed unsatisfied, no response to </a:t>
            </a:r>
          </a:p>
          <a:p>
            <a:r>
              <a:rPr lang="en-US" sz="2400" dirty="0" smtClean="0"/>
              <a:t>emails to commenter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334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600200"/>
          <a:ext cx="7315201" cy="1737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219200"/>
                <a:gridCol w="990600"/>
                <a:gridCol w="10668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unchanged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562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* The revised </a:t>
            </a:r>
            <a:r>
              <a:rPr lang="en-US" dirty="0" err="1" smtClean="0"/>
              <a:t>RevCom</a:t>
            </a:r>
            <a:r>
              <a:rPr lang="en-US" dirty="0" smtClean="0"/>
              <a:t> submission will be submitted 25 days prior to the SB meeting, according to </a:t>
            </a:r>
            <a:r>
              <a:rPr lang="en-US" dirty="0" err="1" smtClean="0"/>
              <a:t>RevCom</a:t>
            </a:r>
            <a:r>
              <a:rPr lang="en-US" dirty="0" smtClean="0"/>
              <a:t> policy section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82565</TotalTime>
  <Words>496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Slide 1</vt:lpstr>
      <vt:lpstr>Introduction</vt:lpstr>
      <vt:lpstr>Sponsor Ballot Results – P802.11ac</vt:lpstr>
      <vt:lpstr>802.11 WG Letter Ballot Comments – P802.11ac</vt:lpstr>
      <vt:lpstr>Unsatisfied Technical comments by commenter</vt:lpstr>
      <vt:lpstr>Unsatisfied Editorial comments by commenter</vt:lpstr>
      <vt:lpstr>Unsatisfied comments</vt:lpstr>
      <vt:lpstr>Mandatory Coordination</vt:lpstr>
      <vt:lpstr>TGac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Osama Aboul-Magd</cp:lastModifiedBy>
  <cp:revision>2706</cp:revision>
  <cp:lastPrinted>1998-02-10T13:28:06Z</cp:lastPrinted>
  <dcterms:created xsi:type="dcterms:W3CDTF">2007-04-17T18:10:23Z</dcterms:created>
  <dcterms:modified xsi:type="dcterms:W3CDTF">2013-09-18T01:03:38Z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(2)O48q+nWDiKNAVXoAwq58w6onvO4eaK+wzpVW8jJCkaAk5P9kKngByeTmJxmoV2pCjvvmemEH_x000d_
Bi/1Vb2TVe+tY7DxqSSUdjmKOgTB8TLyiNQBsxkECPbQ5aOgrJarIgvBMt9/xI83ilExG6vi_x000d_
S0GxhJWGGUDgHyjb+HnAnUyDOHQkWDr/J5rfnEo8Pkef1xN4QHP7egW/+34UnnUIjw3oNEGf_x000d_
HP7d2m4cJWXAcpjG2k</vt:lpwstr>
  </property>
  <property fmtid="{D5CDD505-2E9C-101B-9397-08002B2CF9AE}" pid="3" name="_ms_pID_7253431">
    <vt:lpwstr>o=</vt:lpwstr>
  </property>
</Properties>
</file>