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8" r:id="rId10"/>
    <p:sldId id="287" r:id="rId11"/>
    <p:sldId id="335" r:id="rId12"/>
    <p:sldId id="366" r:id="rId13"/>
    <p:sldId id="369"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83" d="100"/>
          <a:sy n="83" d="100"/>
        </p:scale>
        <p:origin x="-170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a:t>
            </a:r>
            <a:r>
              <a:rPr lang="en-US" altLang="ko-KR" sz="1800" b="1" dirty="0" smtClean="0">
                <a:ea typeface="굴림" pitchFamily="34" charset="-127"/>
              </a:rPr>
              <a:t>802.11-13/1132r3</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2013-09-17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849"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smtClean="0"/>
              <a:t>13/0984r0 d01 </a:t>
            </a:r>
            <a:r>
              <a:rPr lang="en-US" altLang="ko-KR" dirty="0"/>
              <a:t>PHY CID70</a:t>
            </a:r>
          </a:p>
          <a:p>
            <a:pPr lvl="1"/>
            <a:r>
              <a:rPr lang="en-US" altLang="ko-KR" u="sng" dirty="0" smtClean="0"/>
              <a:t>Pre-motion </a:t>
            </a:r>
            <a:r>
              <a:rPr lang="en-US" altLang="ko-KR" u="sng" dirty="0" smtClean="0"/>
              <a:t>passes for resolution to the CID.</a:t>
            </a:r>
            <a:endParaRPr lang="en-US" altLang="ko-KR" u="sng" dirty="0"/>
          </a:p>
          <a:p>
            <a:r>
              <a:rPr lang="en-US" altLang="ko-KR" dirty="0" smtClean="0"/>
              <a:t>13/1049r0 </a:t>
            </a:r>
            <a:r>
              <a:rPr lang="en-US" altLang="ko-KR" dirty="0"/>
              <a:t>cc9-phy-comment-resolutions-24.2.2-24.2.3</a:t>
            </a:r>
          </a:p>
          <a:p>
            <a:pPr lvl="1"/>
            <a:r>
              <a:rPr lang="en-US" altLang="ko-KR" u="sng" dirty="0"/>
              <a:t>Pre-motion </a:t>
            </a:r>
            <a:r>
              <a:rPr lang="en-US" altLang="ko-KR" u="sng" dirty="0" smtClean="0"/>
              <a:t>passes for resolution to all the CIDs</a:t>
            </a:r>
            <a:endParaRPr lang="en-US" altLang="ko-KR" u="sng" dirty="0"/>
          </a:p>
          <a:p>
            <a:r>
              <a:rPr lang="en-US" altLang="ko-KR" dirty="0" smtClean="0"/>
              <a:t>13/1050r0 </a:t>
            </a:r>
            <a:r>
              <a:rPr lang="en-US" altLang="ko-KR" dirty="0"/>
              <a:t>cc9-phy-comment-resolutions-24.3.4</a:t>
            </a:r>
          </a:p>
          <a:p>
            <a:pPr lvl="1"/>
            <a:r>
              <a:rPr lang="en-US" altLang="ko-KR" u="sng" dirty="0"/>
              <a:t>Pre-motion </a:t>
            </a:r>
            <a:r>
              <a:rPr lang="en-US" altLang="ko-KR" u="sng" dirty="0" smtClean="0"/>
              <a:t>passes for resolution to all the CIDs</a:t>
            </a:r>
            <a:endParaRPr lang="en-US" altLang="ko-KR" u="sng" dirty="0"/>
          </a:p>
          <a:p>
            <a:r>
              <a:rPr lang="en-US" altLang="ko-KR" dirty="0" smtClean="0"/>
              <a:t>13/1118</a:t>
            </a:r>
            <a:r>
              <a:rPr lang="en-US" altLang="ko-KR" u="sng" dirty="0" smtClean="0"/>
              <a:t>r1</a:t>
            </a:r>
            <a:r>
              <a:rPr lang="en-US" altLang="ko-KR" dirty="0" smtClean="0"/>
              <a:t> </a:t>
            </a:r>
            <a:r>
              <a:rPr lang="en-US" altLang="ko-KR" dirty="0"/>
              <a:t>cc9-phy-comment-resolutions-Annex-E</a:t>
            </a:r>
          </a:p>
          <a:p>
            <a:pPr lvl="1"/>
            <a:r>
              <a:rPr lang="en-US" altLang="ko-KR" u="sng" dirty="0"/>
              <a:t>Pre-motion </a:t>
            </a:r>
            <a:r>
              <a:rPr lang="en-US" altLang="ko-KR" u="sng" dirty="0" smtClean="0"/>
              <a:t>passes for resolution to all the CIDs</a:t>
            </a:r>
            <a:endParaRPr lang="en-US" altLang="ko-KR" u="sng" dirty="0"/>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u="sng" dirty="0"/>
              <a:t>Pre-motion </a:t>
            </a:r>
            <a:r>
              <a:rPr lang="en-US" altLang="ko-KR" u="sng" dirty="0" smtClean="0"/>
              <a:t>already passed in the conference call on Sept. 11</a:t>
            </a:r>
            <a:r>
              <a:rPr lang="en-US" altLang="ko-KR" u="sng" baseline="30000" dirty="0" smtClean="0"/>
              <a:t>th</a:t>
            </a:r>
            <a:r>
              <a:rPr lang="en-US" altLang="ko-KR" u="sng" dirty="0" smtClean="0"/>
              <a:t>.</a:t>
            </a:r>
            <a:endParaRPr lang="en-US" altLang="ko-KR" u="sng" dirty="0"/>
          </a:p>
          <a:p>
            <a:r>
              <a:rPr lang="en-US" altLang="ko-KR" dirty="0" smtClean="0"/>
              <a:t>11-13/668r0 </a:t>
            </a:r>
            <a:r>
              <a:rPr lang="en-US" altLang="ko-KR" dirty="0"/>
              <a:t>for CID 555 &amp; 576</a:t>
            </a:r>
            <a:endParaRPr lang="ko-KR" altLang="en-US" dirty="0"/>
          </a:p>
          <a:p>
            <a:pPr lvl="1"/>
            <a:r>
              <a:rPr lang="en-US" altLang="ko-KR" dirty="0"/>
              <a:t>Pre-motion passes/fails</a:t>
            </a:r>
          </a:p>
          <a:p>
            <a:r>
              <a:rPr lang="en-US" altLang="ko-KR" dirty="0" smtClean="0"/>
              <a:t>13/1024r0 </a:t>
            </a:r>
            <a:r>
              <a:rPr lang="en-US" altLang="ko-KR" dirty="0"/>
              <a:t>CC9 Comment Resolution for CIDs 617, 620, 758, 759, 933 </a:t>
            </a:r>
            <a:r>
              <a:rPr lang="en-US" altLang="ko-KR" dirty="0" smtClean="0"/>
              <a:t>(only </a:t>
            </a:r>
            <a:r>
              <a:rPr lang="en-US" altLang="ko-KR" dirty="0"/>
              <a:t>CID 620 is a PHY CID)</a:t>
            </a:r>
          </a:p>
          <a:p>
            <a:pPr lvl="1"/>
            <a:r>
              <a:rPr lang="en-US" altLang="ko-KR" dirty="0"/>
              <a:t> </a:t>
            </a:r>
            <a:r>
              <a:rPr lang="en-US" altLang="ko-KR" u="sng" dirty="0"/>
              <a:t>Pre-motion </a:t>
            </a:r>
            <a:r>
              <a:rPr lang="en-US" altLang="ko-KR" u="sng" dirty="0" smtClean="0"/>
              <a:t>passes for resolution to all the CIDs</a:t>
            </a:r>
            <a:endParaRPr lang="en-US" altLang="ko-KR" u="sng" dirty="0"/>
          </a:p>
          <a:p>
            <a:r>
              <a:rPr lang="en-US" altLang="ko-KR" dirty="0"/>
              <a:t>13/1138r0 Comment resolution for </a:t>
            </a:r>
            <a:r>
              <a:rPr lang="en-US" altLang="ko-KR" dirty="0" err="1"/>
              <a:t>annexD</a:t>
            </a:r>
            <a:r>
              <a:rPr lang="en-US" altLang="ko-KR" dirty="0"/>
              <a:t> CID730</a:t>
            </a:r>
          </a:p>
          <a:p>
            <a:pPr lvl="1"/>
            <a:r>
              <a:rPr lang="en-US" altLang="ko-KR" dirty="0" smtClean="0"/>
              <a:t>Pre-motion </a:t>
            </a:r>
            <a:r>
              <a:rPr lang="en-US" altLang="ko-KR" dirty="0"/>
              <a:t>passes/fails</a:t>
            </a: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13/1127r1 </a:t>
            </a:r>
            <a:r>
              <a:rPr lang="en-US" altLang="ko-KR" dirty="0"/>
              <a:t>CCA channelization and levels</a:t>
            </a:r>
          </a:p>
          <a:p>
            <a:pPr lvl="1"/>
            <a:r>
              <a:rPr lang="en-US" altLang="ko-KR" u="sng" dirty="0" smtClean="0"/>
              <a:t>All the pre-motions </a:t>
            </a:r>
            <a:r>
              <a:rPr lang="en-US" altLang="ko-KR" u="sng" dirty="0" smtClean="0"/>
              <a:t>pass</a:t>
            </a:r>
            <a:endParaRPr lang="en-US" altLang="ko-KR" u="sng" dirty="0"/>
          </a:p>
          <a:p>
            <a:r>
              <a:rPr lang="en-US" altLang="ko-KR" dirty="0" smtClean="0"/>
              <a:t>13/XXXXr0 Comment resolution on  CCA</a:t>
            </a:r>
            <a:endParaRPr lang="en-US" altLang="ko-KR" dirty="0"/>
          </a:p>
          <a:p>
            <a:pPr lvl="1"/>
            <a:r>
              <a:rPr lang="en-US" altLang="ko-KR" dirty="0"/>
              <a:t>Pre-motion passes/fails</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a:t>
            </a:r>
            <a:r>
              <a:rPr lang="en-US" altLang="ko-KR" sz="1800" b="1" dirty="0">
                <a:ea typeface="굴림" pitchFamily="34" charset="-127"/>
              </a:rPr>
              <a:t>Conference Room #313</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smtClean="0">
                <a:solidFill>
                  <a:srgbClr val="00B050"/>
                </a:solidFill>
              </a:rPr>
              <a:t>13/0984</a:t>
            </a:r>
            <a:r>
              <a:rPr lang="en-US" altLang="ko-KR" dirty="0" smtClean="0">
                <a:solidFill>
                  <a:srgbClr val="00B050"/>
                </a:solidFill>
              </a:rPr>
              <a:t>r0</a:t>
            </a:r>
            <a:r>
              <a:rPr lang="en-US" altLang="ko-KR" dirty="0" smtClean="0">
                <a:solidFill>
                  <a:srgbClr val="00B050"/>
                </a:solidFill>
              </a:rPr>
              <a:t> </a:t>
            </a:r>
            <a:r>
              <a:rPr lang="en-US" altLang="ko-KR" dirty="0">
                <a:solidFill>
                  <a:srgbClr val="00B050"/>
                </a:solidFill>
              </a:rPr>
              <a:t>d01 PHY CID70</a:t>
            </a:r>
          </a:p>
          <a:p>
            <a:pPr lvl="1"/>
            <a:r>
              <a:rPr lang="en-US" altLang="ko-KR" dirty="0" err="1">
                <a:solidFill>
                  <a:srgbClr val="00B050"/>
                </a:solidFill>
              </a:rPr>
              <a:t>Hongyuan</a:t>
            </a:r>
            <a:r>
              <a:rPr lang="en-US" altLang="ko-KR" dirty="0">
                <a:solidFill>
                  <a:srgbClr val="00B050"/>
                </a:solidFill>
              </a:rPr>
              <a:t> Zhang (Marvell)</a:t>
            </a:r>
          </a:p>
          <a:p>
            <a:r>
              <a:rPr lang="en-US" altLang="ko-KR" dirty="0" smtClean="0">
                <a:solidFill>
                  <a:srgbClr val="00B050"/>
                </a:solidFill>
              </a:rPr>
              <a:t>13/1049r0 cc9-phy-comment-resolutions-24.2.2-24.2.3</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13/1050r0 cc9-phy-comment-resolutions-24.3.4</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13/1118</a:t>
            </a:r>
            <a:r>
              <a:rPr lang="en-US" altLang="ko-KR" u="sng" dirty="0" smtClean="0">
                <a:solidFill>
                  <a:srgbClr val="00B050"/>
                </a:solidFill>
              </a:rPr>
              <a:t>r</a:t>
            </a:r>
            <a:r>
              <a:rPr lang="en-US" altLang="ko-KR" u="sng" dirty="0" smtClean="0">
                <a:solidFill>
                  <a:srgbClr val="00CC00"/>
                </a:solidFill>
              </a:rPr>
              <a:t>1</a:t>
            </a:r>
            <a:r>
              <a:rPr lang="en-US" altLang="ko-KR" dirty="0" smtClean="0">
                <a:solidFill>
                  <a:srgbClr val="00B050"/>
                </a:solidFill>
              </a:rPr>
              <a:t> cc9-phy-comment-resolutions-Annex-E</a:t>
            </a:r>
          </a:p>
          <a:p>
            <a:pPr lvl="1"/>
            <a:r>
              <a:rPr lang="en-US" altLang="ko-KR" dirty="0" smtClean="0">
                <a:solidFill>
                  <a:srgbClr val="00B050"/>
                </a:solidFill>
              </a:rPr>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13/0969r1 P802.11ah </a:t>
            </a:r>
            <a:r>
              <a:rPr lang="en-US" altLang="ko-KR" dirty="0">
                <a:solidFill>
                  <a:srgbClr val="00B050"/>
                </a:solidFill>
              </a:rPr>
              <a:t>CC9 Comment Resolutions for CID </a:t>
            </a:r>
            <a:r>
              <a:rPr lang="en-US" altLang="ko-KR" dirty="0" smtClean="0">
                <a:solidFill>
                  <a:srgbClr val="00B050"/>
                </a:solidFill>
              </a:rPr>
              <a:t>571, 582, </a:t>
            </a:r>
            <a:r>
              <a:rPr lang="en-US" altLang="ko-KR" dirty="0" smtClean="0">
                <a:solidFill>
                  <a:srgbClr val="00B050"/>
                </a:solidFill>
              </a:rPr>
              <a:t>583 (presented at the cal</a:t>
            </a:r>
            <a:r>
              <a:rPr lang="en-US" altLang="ko-KR" dirty="0" smtClean="0">
                <a:solidFill>
                  <a:srgbClr val="00B050"/>
                </a:solidFill>
              </a:rPr>
              <a:t>l on Sept. 11</a:t>
            </a:r>
            <a:r>
              <a:rPr lang="en-US" altLang="ko-KR" baseline="30000" dirty="0" smtClean="0">
                <a:solidFill>
                  <a:srgbClr val="00B050"/>
                </a:solidFill>
              </a:rPr>
              <a:t>th</a:t>
            </a:r>
            <a:r>
              <a:rPr lang="en-US" altLang="ko-KR" dirty="0" smtClean="0">
                <a:solidFill>
                  <a:srgbClr val="00B050"/>
                </a:solidFill>
              </a:rPr>
              <a:t>)</a:t>
            </a:r>
            <a:endParaRPr lang="en-US" altLang="ko-KR" dirty="0" smtClean="0">
              <a:solidFill>
                <a:srgbClr val="00B050"/>
              </a:solidFill>
            </a:endParaRPr>
          </a:p>
          <a:p>
            <a:pPr lvl="1"/>
            <a:r>
              <a:rPr lang="en-US" altLang="ko-KR" dirty="0">
                <a:solidFill>
                  <a:srgbClr val="00B050"/>
                </a:solidFill>
              </a:rPr>
              <a:t>Mitsuru </a:t>
            </a:r>
            <a:r>
              <a:rPr lang="en-US" altLang="ko-KR" dirty="0" err="1">
                <a:solidFill>
                  <a:srgbClr val="00B050"/>
                </a:solidFill>
              </a:rPr>
              <a:t>Iwaoka</a:t>
            </a:r>
            <a:r>
              <a:rPr lang="en-US" altLang="ko-KR" dirty="0">
                <a:solidFill>
                  <a:srgbClr val="00B050"/>
                </a:solidFill>
              </a:rPr>
              <a:t> (Yokogawa</a:t>
            </a:r>
            <a:r>
              <a:rPr lang="en-US" altLang="ko-KR" dirty="0" smtClean="0">
                <a:solidFill>
                  <a:srgbClr val="00B050"/>
                </a:solidFill>
              </a:rPr>
              <a:t>)</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Mitsuru </a:t>
            </a:r>
            <a:r>
              <a:rPr lang="en-US" altLang="ko-KR" dirty="0" err="1">
                <a:solidFill>
                  <a:srgbClr val="00B050"/>
                </a:solidFill>
              </a:rPr>
              <a:t>Iwaoka</a:t>
            </a:r>
            <a:r>
              <a:rPr lang="en-US" altLang="ko-KR" dirty="0">
                <a:solidFill>
                  <a:srgbClr val="00B050"/>
                </a:solidFill>
              </a:rPr>
              <a:t> (Yokogawa</a:t>
            </a:r>
            <a:r>
              <a:rPr lang="en-US" altLang="ko-KR" dirty="0" smtClean="0">
                <a:solidFill>
                  <a:srgbClr val="00B050"/>
                </a:solidFill>
              </a:rPr>
              <a:t>)</a:t>
            </a:r>
            <a:endParaRPr lang="en-US" altLang="ko-KR" dirty="0" smtClean="0">
              <a:solidFill>
                <a:srgbClr val="00B050"/>
              </a:solidFill>
            </a:endParaRPr>
          </a:p>
          <a:p>
            <a:r>
              <a:rPr lang="en-US" altLang="ko-KR" dirty="0" smtClean="0">
                <a:solidFill>
                  <a:srgbClr val="00B050"/>
                </a:solidFill>
              </a:rPr>
              <a:t>13/1024r0 </a:t>
            </a:r>
            <a:r>
              <a:rPr lang="en-US" altLang="ko-KR" dirty="0">
                <a:solidFill>
                  <a:srgbClr val="00B050"/>
                </a:solidFill>
              </a:rPr>
              <a:t>CC9 Comment Resolution for CIDs 617, 620, 758, 759, </a:t>
            </a:r>
            <a:r>
              <a:rPr lang="en-US" altLang="ko-KR" dirty="0" smtClean="0">
                <a:solidFill>
                  <a:srgbClr val="00B050"/>
                </a:solidFill>
              </a:rPr>
              <a:t>933 (only CID 620 is a PHY CID)</a:t>
            </a:r>
            <a:endParaRPr lang="en-US" altLang="ko-KR" dirty="0">
              <a:solidFill>
                <a:srgbClr val="00B050"/>
              </a:solidFill>
            </a:endParaRPr>
          </a:p>
          <a:p>
            <a:pPr lvl="1"/>
            <a:r>
              <a:rPr lang="en-US" altLang="ko-KR" dirty="0" smtClean="0">
                <a:solidFill>
                  <a:srgbClr val="00B050"/>
                </a:solidFill>
              </a:rPr>
              <a:t> Ron </a:t>
            </a:r>
            <a:r>
              <a:rPr lang="en-US" altLang="ko-KR" dirty="0">
                <a:solidFill>
                  <a:srgbClr val="00B050"/>
                </a:solidFill>
              </a:rPr>
              <a:t>Murias (</a:t>
            </a:r>
            <a:r>
              <a:rPr lang="en-US" altLang="ko-KR" dirty="0" err="1" smtClean="0">
                <a:solidFill>
                  <a:srgbClr val="00B050"/>
                </a:solidFill>
              </a:rPr>
              <a:t>InterDigital</a:t>
            </a:r>
            <a:r>
              <a:rPr lang="en-US" altLang="ko-KR" dirty="0" smtClean="0">
                <a:solidFill>
                  <a:srgbClr val="00B050"/>
                </a:solidFill>
              </a:rPr>
              <a:t>)</a:t>
            </a:r>
          </a:p>
          <a:p>
            <a:r>
              <a:rPr lang="en-US" altLang="ko-KR" dirty="0" smtClean="0"/>
              <a:t>13/1138r0 Comment </a:t>
            </a:r>
            <a:r>
              <a:rPr lang="en-US" altLang="ko-KR" dirty="0"/>
              <a:t>resolution for </a:t>
            </a:r>
            <a:r>
              <a:rPr lang="en-US" altLang="ko-KR" dirty="0" err="1"/>
              <a:t>annexD</a:t>
            </a:r>
            <a:r>
              <a:rPr lang="en-US" altLang="ko-KR" dirty="0"/>
              <a:t> CID730</a:t>
            </a:r>
            <a:endParaRPr lang="en-US" altLang="ko-KR" dirty="0" smtClean="0"/>
          </a:p>
          <a:p>
            <a:pPr lvl="1"/>
            <a:r>
              <a:rPr lang="en-US" altLang="ko-KR" dirty="0" err="1" smtClean="0"/>
              <a:t>Jianhan</a:t>
            </a:r>
            <a:r>
              <a:rPr lang="en-US" altLang="ko-KR" dirty="0" smtClean="0"/>
              <a:t> Liu (</a:t>
            </a:r>
            <a:r>
              <a:rPr lang="en-US" altLang="ko-KR" dirty="0" err="1" smtClean="0"/>
              <a:t>MediaTek</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13/1127r1 </a:t>
            </a:r>
            <a:r>
              <a:rPr lang="en-US" altLang="ko-KR" dirty="0">
                <a:solidFill>
                  <a:srgbClr val="00B050"/>
                </a:solidFill>
              </a:rPr>
              <a:t>CCA channelization and levels</a:t>
            </a:r>
          </a:p>
          <a:p>
            <a:pPr lvl="1"/>
            <a:r>
              <a:rPr lang="en-US" altLang="ko-KR" dirty="0">
                <a:solidFill>
                  <a:srgbClr val="00B050"/>
                </a:solidFill>
              </a:rPr>
              <a:t>Eugene Baik (Qualcomm)</a:t>
            </a:r>
          </a:p>
          <a:p>
            <a:r>
              <a:rPr lang="en-US" altLang="ko-KR" dirty="0" smtClean="0"/>
              <a:t>13/XXXXr0 Comment resolution on CCA</a:t>
            </a:r>
          </a:p>
          <a:p>
            <a:pPr lvl="1"/>
            <a:r>
              <a:rPr lang="en-US" altLang="ko-KR" dirty="0" smtClean="0"/>
              <a:t>Eugene </a:t>
            </a:r>
            <a:r>
              <a:rPr lang="en-US" altLang="ko-KR" dirty="0" err="1" smtClean="0"/>
              <a:t>Baik</a:t>
            </a:r>
            <a:r>
              <a:rPr lang="en-US" altLang="ko-KR" dirty="0" smtClean="0"/>
              <a:t> (Qualcomm</a:t>
            </a:r>
            <a:r>
              <a:rPr lang="en-US" altLang="ko-KR" dirty="0" smtClean="0"/>
              <a:t>)</a:t>
            </a:r>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22817</TotalTime>
  <Words>1868</Words>
  <Application>Microsoft Office PowerPoint</Application>
  <PresentationFormat>화면 슬라이드 쇼(4:3)</PresentationFormat>
  <Paragraphs>283</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635</cp:revision>
  <cp:lastPrinted>1998-02-10T13:28:06Z</cp:lastPrinted>
  <dcterms:created xsi:type="dcterms:W3CDTF">2008-05-05T19:43:32Z</dcterms:created>
  <dcterms:modified xsi:type="dcterms:W3CDTF">2013-09-17T01:02:31Z</dcterms:modified>
</cp:coreProperties>
</file>