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63" r:id="rId3"/>
    <p:sldId id="364" r:id="rId4"/>
    <p:sldId id="365" r:id="rId5"/>
    <p:sldId id="281" r:id="rId6"/>
    <p:sldId id="282" r:id="rId7"/>
    <p:sldId id="330" r:id="rId8"/>
    <p:sldId id="367" r:id="rId9"/>
    <p:sldId id="368" r:id="rId10"/>
    <p:sldId id="287" r:id="rId11"/>
    <p:sldId id="335" r:id="rId12"/>
    <p:sldId id="366" r:id="rId13"/>
    <p:sldId id="369"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1367" autoAdjust="0"/>
  </p:normalViewPr>
  <p:slideViewPr>
    <p:cSldViewPr>
      <p:cViewPr varScale="1">
        <p:scale>
          <a:sx n="66" d="100"/>
          <a:sy n="66" d="100"/>
        </p:scale>
        <p:origin x="-161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smtClean="0">
                <a:ea typeface="굴림" pitchFamily="34" charset="-127"/>
              </a:rPr>
              <a:t>doc.: IEEE 802.11-13/1132r1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524000" cy="276999"/>
          </a:xfrm>
        </p:spPr>
        <p:txBody>
          <a:bodyPr/>
          <a:lstStyle/>
          <a:p>
            <a:r>
              <a:rPr lang="en-US" altLang="ko-KR" dirty="0" smtClean="0"/>
              <a:t>Sept. 2013</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2013-09-16</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804"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dirty="0"/>
              <a:t>13/0984 d01 PHY CID70</a:t>
            </a:r>
          </a:p>
          <a:p>
            <a:pPr lvl="1"/>
            <a:r>
              <a:rPr lang="en-US" altLang="ko-KR" dirty="0" smtClean="0"/>
              <a:t>Pre-motion passes/fails</a:t>
            </a:r>
            <a:endParaRPr lang="en-US" altLang="ko-KR" dirty="0"/>
          </a:p>
          <a:p>
            <a:r>
              <a:rPr lang="en-US" altLang="ko-KR" dirty="0"/>
              <a:t>13/1049 cc9-phy-comment-resolutions-24.2.2-24.2.3</a:t>
            </a:r>
          </a:p>
          <a:p>
            <a:pPr lvl="1"/>
            <a:r>
              <a:rPr lang="en-US" altLang="ko-KR" dirty="0"/>
              <a:t>Pre-motion passes/fails</a:t>
            </a:r>
          </a:p>
          <a:p>
            <a:r>
              <a:rPr lang="en-US" altLang="ko-KR" dirty="0" smtClean="0"/>
              <a:t>13/1050 </a:t>
            </a:r>
            <a:r>
              <a:rPr lang="en-US" altLang="ko-KR" dirty="0"/>
              <a:t>cc9-phy-comment-resolutions-24.3.4</a:t>
            </a:r>
          </a:p>
          <a:p>
            <a:pPr lvl="1"/>
            <a:r>
              <a:rPr lang="en-US" altLang="ko-KR" dirty="0"/>
              <a:t>Pre-motion passes/fails</a:t>
            </a:r>
          </a:p>
          <a:p>
            <a:r>
              <a:rPr lang="en-US" altLang="ko-KR" dirty="0" smtClean="0"/>
              <a:t>13/1118 </a:t>
            </a:r>
            <a:r>
              <a:rPr lang="en-US" altLang="ko-KR" dirty="0"/>
              <a:t>cc9-phy-comment-resolutions-Annex-E</a:t>
            </a:r>
          </a:p>
          <a:p>
            <a:pPr lvl="1"/>
            <a:r>
              <a:rPr lang="en-US" altLang="ko-KR" dirty="0"/>
              <a:t>Pre-motion passes/fails</a:t>
            </a:r>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dirty="0"/>
              <a:t>13/0969r1 P802.11ah CC9 Comment Resolutions for CID 571, 582, 583</a:t>
            </a:r>
          </a:p>
          <a:p>
            <a:pPr lvl="1"/>
            <a:r>
              <a:rPr lang="en-US" altLang="ko-KR" dirty="0"/>
              <a:t>Pre-motion passes/fails</a:t>
            </a:r>
          </a:p>
          <a:p>
            <a:r>
              <a:rPr lang="en-US" altLang="ko-KR" dirty="0" smtClean="0"/>
              <a:t>13/1024r0 </a:t>
            </a:r>
            <a:r>
              <a:rPr lang="en-US" altLang="ko-KR" dirty="0"/>
              <a:t>CC9 Comment Resolution for CIDs 617, 620, 758, 759, 933 (only CID 620 is a PHY CID)</a:t>
            </a:r>
          </a:p>
          <a:p>
            <a:pPr lvl="1"/>
            <a:r>
              <a:rPr lang="en-US" altLang="ko-KR" dirty="0"/>
              <a:t> Pre-motion passes/fails</a:t>
            </a:r>
          </a:p>
          <a:p>
            <a:r>
              <a:rPr lang="en-US" altLang="ko-KR" dirty="0"/>
              <a:t>13/1138r0 Comment resolution for </a:t>
            </a:r>
            <a:r>
              <a:rPr lang="en-US" altLang="ko-KR" dirty="0" err="1"/>
              <a:t>annexD</a:t>
            </a:r>
            <a:r>
              <a:rPr lang="en-US" altLang="ko-KR" dirty="0"/>
              <a:t> CID730</a:t>
            </a:r>
          </a:p>
          <a:p>
            <a:pPr lvl="1"/>
            <a:r>
              <a:rPr lang="en-US" altLang="ko-KR" dirty="0" smtClean="0"/>
              <a:t>Pre-motion </a:t>
            </a:r>
            <a:r>
              <a:rPr lang="en-US" altLang="ko-KR" dirty="0"/>
              <a:t>passes/fails</a:t>
            </a: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13/1127 CCA channelization and levels</a:t>
            </a:r>
          </a:p>
          <a:p>
            <a:pPr lvl="1"/>
            <a:r>
              <a:rPr lang="en-US" altLang="ko-KR" dirty="0"/>
              <a:t>Pre-motion passes/fails</a:t>
            </a:r>
          </a:p>
          <a:p>
            <a:r>
              <a:rPr lang="en-US" altLang="ko-KR" dirty="0" smtClean="0"/>
              <a:t>13/XXXX </a:t>
            </a:r>
            <a:r>
              <a:rPr lang="en-US" altLang="ko-KR" dirty="0"/>
              <a:t>CCA Levels</a:t>
            </a:r>
          </a:p>
          <a:p>
            <a:pPr lvl="1"/>
            <a:r>
              <a:rPr lang="en-US" altLang="ko-KR" dirty="0"/>
              <a:t>Pre-motion passes/fails</a:t>
            </a: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271921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Sept.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16</a:t>
            </a:r>
            <a:r>
              <a:rPr lang="en-US" altLang="ko-KR" sz="2800" b="1" baseline="30000" dirty="0" smtClean="0">
                <a:ea typeface="굴림" pitchFamily="34" charset="-127"/>
              </a:rPr>
              <a:t>th</a:t>
            </a:r>
            <a:r>
              <a:rPr lang="en-US" altLang="ko-KR" sz="2800" b="1" dirty="0" smtClean="0">
                <a:ea typeface="굴림" pitchFamily="34" charset="-127"/>
              </a:rPr>
              <a:t>-20</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Nanjing</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Monday (Sept. 16</a:t>
            </a:r>
            <a:r>
              <a:rPr lang="en-US" altLang="ko-KR" sz="1800" b="1" baseline="30000" dirty="0" smtClean="0">
                <a:ea typeface="굴림" pitchFamily="34" charset="-127"/>
              </a:rPr>
              <a:t>th</a:t>
            </a:r>
            <a:r>
              <a:rPr lang="en-US" altLang="ko-KR" sz="1800" b="1" dirty="0" smtClean="0">
                <a:ea typeface="굴림" pitchFamily="34" charset="-127"/>
              </a:rPr>
              <a:t>) EVE#1 session @ 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AM#1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Wednesday (Sept. 18</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Thursday (Sept. 19</a:t>
            </a:r>
            <a:r>
              <a:rPr lang="en-US" altLang="ko-KR" sz="1800" b="1" baseline="30000" dirty="0" smtClean="0">
                <a:ea typeface="굴림" pitchFamily="34" charset="-127"/>
              </a:rPr>
              <a:t>th</a:t>
            </a:r>
            <a:r>
              <a:rPr lang="en-US" altLang="ko-KR" sz="1800" b="1" dirty="0" smtClean="0">
                <a:ea typeface="굴림" pitchFamily="34" charset="-127"/>
              </a:rPr>
              <a:t>) AM#2 session @ </a:t>
            </a:r>
            <a:r>
              <a:rPr lang="en-US" altLang="ko-KR" sz="1800" b="1" dirty="0">
                <a:ea typeface="굴림" pitchFamily="34" charset="-127"/>
              </a:rPr>
              <a:t>Conference Room #313</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Sept.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Sept.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dirty="0"/>
              <a:t>13/0984 d01 PHY CID70</a:t>
            </a:r>
          </a:p>
          <a:p>
            <a:pPr lvl="1"/>
            <a:r>
              <a:rPr lang="en-US" altLang="ko-KR" dirty="0" err="1"/>
              <a:t>Hongyuan</a:t>
            </a:r>
            <a:r>
              <a:rPr lang="en-US" altLang="ko-KR" dirty="0"/>
              <a:t> Zhang (Marvell)</a:t>
            </a:r>
          </a:p>
          <a:p>
            <a:r>
              <a:rPr lang="en-US" altLang="ko-KR" dirty="0" smtClean="0"/>
              <a:t>13/1049 cc9-phy-comment-resolutions-24.2.2-24.2.3</a:t>
            </a:r>
          </a:p>
          <a:p>
            <a:pPr lvl="1"/>
            <a:r>
              <a:rPr lang="en-US" altLang="ko-KR" dirty="0" smtClean="0"/>
              <a:t>Minho Cheong (ETR)</a:t>
            </a:r>
            <a:endParaRPr lang="en-US" altLang="ko-KR" dirty="0"/>
          </a:p>
          <a:p>
            <a:r>
              <a:rPr lang="en-US" altLang="ko-KR" dirty="0"/>
              <a:t>13/1050 </a:t>
            </a:r>
            <a:r>
              <a:rPr lang="en-US" altLang="ko-KR" dirty="0" smtClean="0"/>
              <a:t>cc9-phy-comment-resolutions-24.3.4</a:t>
            </a:r>
          </a:p>
          <a:p>
            <a:pPr lvl="1"/>
            <a:r>
              <a:rPr lang="en-US" altLang="ko-KR" dirty="0" smtClean="0"/>
              <a:t>Minho Cheong (ETRI)</a:t>
            </a:r>
            <a:endParaRPr lang="en-US" altLang="ko-KR" dirty="0"/>
          </a:p>
          <a:p>
            <a:r>
              <a:rPr lang="en-US" altLang="ko-KR" dirty="0" smtClean="0"/>
              <a:t>13/1118 cc9-phy-comment-resolutions-Annex-E</a:t>
            </a:r>
          </a:p>
          <a:p>
            <a:pPr lvl="1"/>
            <a:r>
              <a:rPr lang="en-US" altLang="ko-KR" dirty="0" smtClean="0"/>
              <a:t>Minho Cheong (ETRI)</a:t>
            </a:r>
          </a:p>
          <a:p>
            <a:pPr lvl="1"/>
            <a:endParaRPr lang="en-US" altLang="ko-KR" dirty="0"/>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dirty="0" smtClean="0"/>
              <a:t>13/0969r1 P802.11ah </a:t>
            </a:r>
            <a:r>
              <a:rPr lang="en-US" altLang="ko-KR" dirty="0"/>
              <a:t>CC9 Comment Resolutions for CID </a:t>
            </a:r>
            <a:r>
              <a:rPr lang="en-US" altLang="ko-KR" dirty="0" smtClean="0"/>
              <a:t>571, 582, 583</a:t>
            </a:r>
          </a:p>
          <a:p>
            <a:pPr lvl="1"/>
            <a:r>
              <a:rPr lang="en-US" altLang="ko-KR" dirty="0"/>
              <a:t>Mitsuru </a:t>
            </a:r>
            <a:r>
              <a:rPr lang="en-US" altLang="ko-KR" dirty="0" err="1"/>
              <a:t>Iwaoka</a:t>
            </a:r>
            <a:r>
              <a:rPr lang="en-US" altLang="ko-KR" dirty="0"/>
              <a:t> (Yokogawa)</a:t>
            </a:r>
            <a:endParaRPr lang="en-US" altLang="ko-KR" dirty="0" smtClean="0"/>
          </a:p>
          <a:p>
            <a:r>
              <a:rPr lang="en-US" altLang="ko-KR" dirty="0" smtClean="0"/>
              <a:t>13/1024r0 </a:t>
            </a:r>
            <a:r>
              <a:rPr lang="en-US" altLang="ko-KR" dirty="0"/>
              <a:t>CC9 Comment Resolution for CIDs 617, 620, 758, 759, </a:t>
            </a:r>
            <a:r>
              <a:rPr lang="en-US" altLang="ko-KR" dirty="0" smtClean="0"/>
              <a:t>933 (only CID 620 is a PHY CID)</a:t>
            </a:r>
            <a:endParaRPr lang="en-US" altLang="ko-KR" dirty="0"/>
          </a:p>
          <a:p>
            <a:pPr lvl="1"/>
            <a:r>
              <a:rPr lang="en-US" altLang="ko-KR" dirty="0" smtClean="0"/>
              <a:t> Ron </a:t>
            </a:r>
            <a:r>
              <a:rPr lang="en-US" altLang="ko-KR" dirty="0"/>
              <a:t>Murias (</a:t>
            </a:r>
            <a:r>
              <a:rPr lang="en-US" altLang="ko-KR" dirty="0" err="1" smtClean="0"/>
              <a:t>InterDigital</a:t>
            </a:r>
            <a:r>
              <a:rPr lang="en-US" altLang="ko-KR" dirty="0" smtClean="0"/>
              <a:t>)</a:t>
            </a:r>
          </a:p>
          <a:p>
            <a:r>
              <a:rPr lang="en-US" altLang="ko-KR" dirty="0" smtClean="0"/>
              <a:t>13/1138</a:t>
            </a:r>
            <a:r>
              <a:rPr lang="en-US" altLang="ko-KR" dirty="0" smtClean="0"/>
              <a:t>r0</a:t>
            </a:r>
            <a:r>
              <a:rPr lang="en-US" altLang="ko-KR" dirty="0" smtClean="0"/>
              <a:t> </a:t>
            </a:r>
            <a:r>
              <a:rPr lang="en-US" altLang="ko-KR" dirty="0" smtClean="0"/>
              <a:t>Comment </a:t>
            </a:r>
            <a:r>
              <a:rPr lang="en-US" altLang="ko-KR" dirty="0"/>
              <a:t>resolution for </a:t>
            </a:r>
            <a:r>
              <a:rPr lang="en-US" altLang="ko-KR" dirty="0" err="1"/>
              <a:t>annexD</a:t>
            </a:r>
            <a:r>
              <a:rPr lang="en-US" altLang="ko-KR" dirty="0"/>
              <a:t> CID730</a:t>
            </a:r>
            <a:endParaRPr lang="en-US" altLang="ko-KR" dirty="0" smtClean="0"/>
          </a:p>
          <a:p>
            <a:pPr lvl="1"/>
            <a:r>
              <a:rPr lang="en-US" altLang="ko-KR" dirty="0" err="1" smtClean="0"/>
              <a:t>Jianhan</a:t>
            </a:r>
            <a:r>
              <a:rPr lang="en-US" altLang="ko-KR" dirty="0" smtClean="0"/>
              <a:t> Liu (</a:t>
            </a:r>
            <a:r>
              <a:rPr lang="en-US" altLang="ko-KR" dirty="0" err="1" smtClean="0"/>
              <a:t>MediaTek</a:t>
            </a:r>
            <a:r>
              <a:rPr lang="en-US" altLang="ko-KR" dirty="0" smtClean="0"/>
              <a:t>)</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13/1127 </a:t>
            </a:r>
            <a:r>
              <a:rPr lang="en-US" altLang="ko-KR" dirty="0"/>
              <a:t>CCA channelization and levels</a:t>
            </a:r>
          </a:p>
          <a:p>
            <a:pPr lvl="1"/>
            <a:r>
              <a:rPr lang="en-US" altLang="ko-KR" dirty="0"/>
              <a:t>Eugene Baik (Qualcomm)</a:t>
            </a:r>
          </a:p>
          <a:p>
            <a:r>
              <a:rPr lang="en-US" altLang="ko-KR" dirty="0"/>
              <a:t>13/XXXX CCA Levels</a:t>
            </a:r>
          </a:p>
          <a:p>
            <a:pPr lvl="1"/>
            <a:r>
              <a:rPr lang="en-US" altLang="ko-KR" dirty="0"/>
              <a:t>James Wang (</a:t>
            </a:r>
            <a:r>
              <a:rPr lang="en-US" altLang="ko-KR" dirty="0" err="1"/>
              <a:t>MediaTek</a:t>
            </a:r>
            <a:r>
              <a:rPr lang="en-US" altLang="ko-KR" dirty="0"/>
              <a:t>)</a:t>
            </a:r>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4536608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22639</TotalTime>
  <Words>1793</Words>
  <Application>Microsoft Office PowerPoint</Application>
  <PresentationFormat>화면 슬라이드 쇼(4:3)</PresentationFormat>
  <Paragraphs>279</Paragraphs>
  <Slides>24</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PHY ad-hoc Pre-Motions to be brought for vote in TGah task group</vt:lpstr>
      <vt:lpstr>Pre-Motions</vt:lpstr>
      <vt:lpstr>Pre-Motions (2)</vt:lpstr>
      <vt:lpstr>Pre-Motions (3)</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 Cheong</cp:lastModifiedBy>
  <cp:revision>606</cp:revision>
  <cp:lastPrinted>1998-02-10T13:28:06Z</cp:lastPrinted>
  <dcterms:created xsi:type="dcterms:W3CDTF">2008-05-05T19:43:32Z</dcterms:created>
  <dcterms:modified xsi:type="dcterms:W3CDTF">2013-09-16T03:29:42Z</dcterms:modified>
</cp:coreProperties>
</file>