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1" r:id="rId4"/>
    <p:sldId id="282" r:id="rId5"/>
    <p:sldId id="272" r:id="rId6"/>
    <p:sldId id="273" r:id="rId7"/>
    <p:sldId id="274" r:id="rId8"/>
    <p:sldId id="284" r:id="rId9"/>
    <p:sldId id="275" r:id="rId10"/>
    <p:sldId id="276" r:id="rId11"/>
    <p:sldId id="279" r:id="rId12"/>
    <p:sldId id="278" r:id="rId13"/>
    <p:sldId id="286" r:id="rId14"/>
    <p:sldId id="285" r:id="rId15"/>
    <p:sldId id="287" r:id="rId16"/>
    <p:sldId id="288" r:id="rId17"/>
    <p:sldId id="28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89868" autoAdjust="0"/>
  </p:normalViewPr>
  <p:slideViewPr>
    <p:cSldViewPr>
      <p:cViewPr varScale="1">
        <p:scale>
          <a:sx n="63" d="100"/>
          <a:sy n="63" d="100"/>
        </p:scale>
        <p:origin x="-17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2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65160" y="6475413"/>
            <a:ext cx="22787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Sept.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3632" y="6475413"/>
            <a:ext cx="224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Jiayin</a:t>
            </a:r>
            <a:r>
              <a:rPr lang="en-US" smtClean="0"/>
              <a:t> Zhang(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802.11-13/1131r0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au@huawei.com" TargetMode="External"/><Relationship Id="rId3" Type="http://schemas.openxmlformats.org/officeDocument/2006/relationships/hyperlink" Target="mailto:zhangjiayin@huawei.com" TargetMode="External"/><Relationship Id="rId7" Type="http://schemas.openxmlformats.org/officeDocument/2006/relationships/hyperlink" Target="mailto:pbarber@broadbandmobiletech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eterloc@iwirelesstech.com" TargetMode="External"/><Relationship Id="rId5" Type="http://schemas.openxmlformats.org/officeDocument/2006/relationships/hyperlink" Target="mailto:Zhujun75@huawei.com" TargetMode="External"/><Relationship Id="rId4" Type="http://schemas.openxmlformats.org/officeDocument/2006/relationships/hyperlink" Target="mailto:machixiang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013098" cy="276999"/>
          </a:xfrm>
          <a:noFill/>
        </p:spPr>
        <p:txBody>
          <a:bodyPr/>
          <a:lstStyle/>
          <a:p>
            <a:r>
              <a:rPr lang="en-US" dirty="0" smtClean="0"/>
              <a:t>Sept.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5160" y="6475413"/>
            <a:ext cx="2278765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 for HEW System Level Simulation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914400" y="2438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62000" y="2895600"/>
          <a:ext cx="7772400" cy="3057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524000"/>
                <a:gridCol w="1996440"/>
                <a:gridCol w="1203960"/>
                <a:gridCol w="1905000"/>
              </a:tblGrid>
              <a:tr h="3300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95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Zhang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Jiayin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Huawei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Technologies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No. 2222,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Xin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Jinqiao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Rd.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baseline="0" dirty="0" err="1" smtClean="0">
                          <a:solidFill>
                            <a:schemeClr val="tx1"/>
                          </a:solidFill>
                        </a:rPr>
                        <a:t>Pudong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, Shanghai, China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+862138900662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zhangjiayin@huawei.com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Ma </a:t>
                      </a:r>
                      <a:r>
                        <a:rPr lang="en-US" altLang="zh-CN" sz="1200" dirty="0" err="1" smtClean="0">
                          <a:solidFill>
                            <a:schemeClr val="tx1"/>
                          </a:solidFill>
                        </a:rPr>
                        <a:t>Chixiang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Shanghai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4"/>
                        </a:rPr>
                        <a:t>machixiang@huawei.com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Zhu Jun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Shanghai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5"/>
                        </a:rPr>
                        <a:t>zhujun75@huawei.com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Peter Loc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San Jose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6"/>
                        </a:rPr>
                        <a:t>peterloc@iwirelesstech.com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Phillip Barber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Dallas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7"/>
                        </a:rPr>
                        <a:t>pbarber@broadbandmobiletech.com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Edward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Au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Ottawa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8"/>
                        </a:rPr>
                        <a:t>edward.au@huawei.com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Malgun Gothic"/>
                          <a:cs typeface="Times New Roman"/>
                        </a:rPr>
                        <a:t>Wookbong Lee 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Malgun Gothic"/>
                          <a:cs typeface="Times New Roman"/>
                        </a:rPr>
                        <a:t>LG Electronics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wookbong.lee@lge.com  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hlinkClick r:id="rId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MIESM in 11ac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Performance deviation from link level simulation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85800" y="2133600"/>
          <a:ext cx="2590800" cy="403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47700"/>
                <a:gridCol w="647700"/>
                <a:gridCol w="647700"/>
              </a:tblGrid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MCS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1200" dirty="0" smtClean="0">
                          <a:latin typeface="Times New Roman"/>
                          <a:cs typeface="Times New Roman"/>
                        </a:rPr>
                        <a:t>α</a:t>
                      </a:r>
                      <a:r>
                        <a:rPr lang="en-US" altLang="zh-CN" sz="1200" baseline="-25000" dirty="0" smtClean="0">
                          <a:latin typeface="Times New Roman"/>
                          <a:cs typeface="Times New Roman"/>
                        </a:rPr>
                        <a:t>1</a:t>
                      </a:r>
                      <a:endParaRPr lang="zh-CN" altLang="en-US" sz="1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1200" dirty="0" smtClean="0">
                          <a:latin typeface="+mn-lt"/>
                          <a:cs typeface="Times New Roman"/>
                        </a:rPr>
                        <a:t>α</a:t>
                      </a:r>
                      <a:r>
                        <a:rPr lang="en-US" altLang="zh-CN" sz="1200" baseline="-25000" dirty="0" smtClean="0">
                          <a:latin typeface="+mn-lt"/>
                          <a:cs typeface="Times New Roman"/>
                        </a:rPr>
                        <a:t>2</a:t>
                      </a:r>
                      <a:endParaRPr lang="zh-CN" altLang="en-US" sz="12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mes New Roman"/>
                        </a:rPr>
                        <a:t>MSE</a:t>
                      </a:r>
                      <a:endParaRPr lang="zh-CN" alt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0.33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0.7073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0.83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1.0114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1.3849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0.74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0.22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0.1235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0.89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0.45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0.1682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0.86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0.63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0.3563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0.67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0.2142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0.67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0.3028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0.89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0.69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0.4045</a:t>
                      </a:r>
                      <a:endParaRPr lang="zh-CN" altLang="en-US" sz="1200" dirty="0"/>
                    </a:p>
                  </a:txBody>
                  <a:tcPr/>
                </a:tc>
              </a:tr>
              <a:tr h="3671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9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0.92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0.74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0.3141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676400"/>
            <a:ext cx="6858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MIESM(RBIR) can provide a quick, channel model independent prediction of instantaneous error rate given the post SINR across the resource element of OFDM used to transmit codeword.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It can be used as one of  the PHY abstractions for HEW SLS</a:t>
            </a:r>
            <a:r>
              <a:rPr lang="en-US" altLang="zh-CN" dirty="0" smtClean="0"/>
              <a:t>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Other abstraction methods, e.g. </a:t>
            </a:r>
            <a:r>
              <a:rPr lang="en-US" altLang="zh-CN" smtClean="0"/>
              <a:t>MMIB, </a:t>
            </a:r>
            <a:r>
              <a:rPr lang="en-US" altLang="zh-CN" dirty="0" smtClean="0"/>
              <a:t>can also be used as long as the prediction accuracy can be justified.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US" altLang="zh-TW" b="0" dirty="0" smtClean="0">
                <a:ea typeface="新細明體" pitchFamily="18" charset="-120"/>
              </a:rPr>
              <a:t>11-09/1039r0 Simulation Methodology Proposal</a:t>
            </a:r>
            <a:endParaRPr lang="en-US" altLang="zh-CN" b="0" dirty="0" smtClean="0"/>
          </a:p>
          <a:p>
            <a:pPr>
              <a:buNone/>
            </a:pPr>
            <a:r>
              <a:rPr lang="en-US" altLang="zh-CN" b="0" dirty="0" smtClean="0"/>
              <a:t>[2] 11-04/0218r3 Unified “Black Box” PHY Abstraction Methodology, Mar. 2004</a:t>
            </a:r>
          </a:p>
          <a:p>
            <a:pPr>
              <a:buNone/>
            </a:pPr>
            <a:r>
              <a:rPr lang="en-US" altLang="zh-CN" b="0" dirty="0" smtClean="0"/>
              <a:t>[3]</a:t>
            </a:r>
            <a:r>
              <a:rPr lang="en-US" altLang="zh-TW" b="0" dirty="0" smtClean="0">
                <a:ea typeface="新細明體" pitchFamily="18" charset="-120"/>
              </a:rPr>
              <a:t> 11-04/0174r1 </a:t>
            </a:r>
            <a:r>
              <a:rPr lang="en-US" altLang="ja-JP" b="0" dirty="0" smtClean="0">
                <a:ea typeface="MS PGothic" pitchFamily="34" charset="-128"/>
              </a:rPr>
              <a:t>PHY Abstraction for System Simulation, Feb. 2004</a:t>
            </a:r>
          </a:p>
          <a:p>
            <a:pPr>
              <a:buNone/>
            </a:pPr>
            <a:r>
              <a:rPr lang="en-US" altLang="ja-JP" b="0" dirty="0" smtClean="0">
                <a:ea typeface="MS PGothic" pitchFamily="34" charset="-128"/>
              </a:rPr>
              <a:t>[4] </a:t>
            </a:r>
            <a:r>
              <a:rPr lang="en-US" altLang="zh-CN" b="0" dirty="0" err="1" smtClean="0">
                <a:ea typeface="新細明體" pitchFamily="18" charset="-120"/>
              </a:rPr>
              <a:t>Karsten</a:t>
            </a:r>
            <a:r>
              <a:rPr lang="en-US" altLang="zh-CN" b="0" dirty="0" smtClean="0">
                <a:ea typeface="新細明體" pitchFamily="18" charset="-120"/>
              </a:rPr>
              <a:t> </a:t>
            </a:r>
            <a:r>
              <a:rPr lang="en-US" altLang="zh-CN" b="0" dirty="0" err="1" smtClean="0">
                <a:ea typeface="新細明體" pitchFamily="18" charset="-120"/>
              </a:rPr>
              <a:t>Brueninghaus</a:t>
            </a:r>
            <a:r>
              <a:rPr lang="en-US" altLang="zh-CN" b="0" dirty="0" smtClean="0">
                <a:ea typeface="新細明體" pitchFamily="18" charset="-120"/>
              </a:rPr>
              <a:t>, “Link Performance Models for System Level Simulations of Broadband Radio Access Systems”, PIMRC 2005</a:t>
            </a:r>
            <a:endParaRPr lang="en-US" altLang="ja-JP" b="0" dirty="0" smtClean="0">
              <a:ea typeface="新細明體" pitchFamily="18" charset="-120"/>
            </a:endParaRPr>
          </a:p>
          <a:p>
            <a:pPr>
              <a:buNone/>
            </a:pPr>
            <a:r>
              <a:rPr lang="en-US" altLang="zh-CN" b="0" dirty="0" smtClean="0"/>
              <a:t>[5] 3GPP TR 25.892 V2.0.0 “Feasibility Study for OFDM for UTRAN enhancement”, June 2004.</a:t>
            </a:r>
          </a:p>
          <a:p>
            <a:pPr>
              <a:buNone/>
            </a:pPr>
            <a:r>
              <a:rPr lang="en-US" altLang="zh-CN" b="0" dirty="0" smtClean="0"/>
              <a:t>[6] IEEE 802.16m-08/004r5, Jan. 2009</a:t>
            </a:r>
          </a:p>
          <a:p>
            <a:pPr>
              <a:buNone/>
            </a:pPr>
            <a:r>
              <a:rPr lang="en-US" altLang="zh-CN" b="0" dirty="0" smtClean="0"/>
              <a:t>[7] 11-</a:t>
            </a:r>
            <a:r>
              <a:rPr lang="en-US" altLang="zh-CN" b="0" dirty="0" smtClean="0">
                <a:ea typeface="新細明體" pitchFamily="18" charset="-120"/>
              </a:rPr>
              <a:t>13/1059r0 </a:t>
            </a:r>
            <a:r>
              <a:rPr lang="en-US" altLang="ko-KR" b="0" dirty="0" smtClean="0"/>
              <a:t>PHY abstraction for HEW, Sept. 2013 </a:t>
            </a:r>
            <a:endParaRPr lang="en-US" altLang="zh-CN" b="0" dirty="0" smtClean="0">
              <a:ea typeface="新細明體" pitchFamily="18" charset="-120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zh-CN" dirty="0" smtClean="0"/>
              <a:t>Justification procedures used to get curves in slide 10.  [1]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712788" y="2400300"/>
          <a:ext cx="8278812" cy="3924300"/>
        </p:xfrm>
        <a:graphic>
          <a:graphicData uri="http://schemas.openxmlformats.org/presentationml/2006/ole">
            <p:oleObj spid="_x0000_s23554" name="Visio" r:id="rId3" imgW="6328461" imgH="2998582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143000" y="3276600"/>
          <a:ext cx="68580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51435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MIB function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QPSK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16QAM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64QAM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Mean Mutual Information per Bit (MMIB)</a:t>
            </a:r>
          </a:p>
          <a:p>
            <a:pPr lvl="1"/>
            <a:r>
              <a:rPr lang="en-US" altLang="zh-CN" dirty="0" smtClean="0"/>
              <a:t>An alternative method in 16m [6][7]</a:t>
            </a:r>
          </a:p>
          <a:p>
            <a:pPr lvl="1"/>
            <a:r>
              <a:rPr lang="en-US" altLang="zh-CN" dirty="0" smtClean="0"/>
              <a:t>It is a nonlinear mapping from post SNR to mutual information per coded bit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2971800" y="3964937"/>
          <a:ext cx="1752600" cy="378463"/>
        </p:xfrm>
        <a:graphic>
          <a:graphicData uri="http://schemas.openxmlformats.org/presentationml/2006/ole">
            <p:oleObj spid="_x0000_s24579" name="公式" r:id="rId3" imgW="977760" imgH="26640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960687" y="4391025"/>
          <a:ext cx="4887913" cy="561975"/>
        </p:xfrm>
        <a:graphic>
          <a:graphicData uri="http://schemas.openxmlformats.org/presentationml/2006/ole">
            <p:oleObj spid="_x0000_s24581" name="公式" r:id="rId4" imgW="3136680" imgH="393480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971801" y="4953000"/>
          <a:ext cx="4800600" cy="496767"/>
        </p:xfrm>
        <a:graphic>
          <a:graphicData uri="http://schemas.openxmlformats.org/presentationml/2006/ole">
            <p:oleObj spid="_x0000_s24582" name="公式" r:id="rId5" imgW="3251160" imgH="39348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838200" y="5638800"/>
          <a:ext cx="7807158" cy="762000"/>
        </p:xfrm>
        <a:graphic>
          <a:graphicData uri="http://schemas.openxmlformats.org/presentationml/2006/ole">
            <p:oleObj spid="_x0000_s24583" name="Equation" r:id="rId6" imgW="4749480" imgH="469800" progId="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QPSK, 1/2 BCC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000" y="1188000"/>
            <a:ext cx="7008246" cy="525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16QAM, 1/2 BCC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000" y="1188000"/>
            <a:ext cx="7008246" cy="525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64QAM, 2/3 BCC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000" y="1188000"/>
            <a:ext cx="7008246" cy="525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method of MIESM (Mutual Information Effective SINR Mapping) is introduced for PHY abstraction for HEW system level simulation.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order to fit the channel model and MCS for 11ac, some adjustment to parameters is proposed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evaluate system performance with more realistic assumptions, some existing dynamic PHY features should be reflected in system level simulation, e.g.</a:t>
            </a:r>
          </a:p>
          <a:p>
            <a:pPr lvl="1"/>
            <a:r>
              <a:rPr lang="en-US" altLang="zh-CN" dirty="0" smtClean="0"/>
              <a:t>Adaptive modulation and coding schemes</a:t>
            </a:r>
          </a:p>
          <a:p>
            <a:pPr lvl="1"/>
            <a:r>
              <a:rPr lang="en-US" altLang="zh-CN" dirty="0" smtClean="0"/>
              <a:t>OFDM with Scalable bandwidth</a:t>
            </a:r>
          </a:p>
          <a:p>
            <a:pPr lvl="1"/>
            <a:r>
              <a:rPr lang="en-US" altLang="zh-CN" dirty="0" smtClean="0"/>
              <a:t>ACK transmission</a:t>
            </a:r>
          </a:p>
          <a:p>
            <a:pPr lvl="1"/>
            <a:r>
              <a:rPr lang="en-US" altLang="zh-CN" dirty="0" smtClean="0"/>
              <a:t>(SU/MU)-MIMO, including CSI feedback 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Complex simulation scenarios impede real-time link level simulation for all communication links in system level simulation. </a:t>
            </a:r>
          </a:p>
          <a:p>
            <a:pPr lvl="1"/>
            <a:r>
              <a:rPr lang="en-US" altLang="zh-CN" dirty="0" smtClean="0"/>
              <a:t>There will be a large number of APs and STAs deployed in HEW simulation scenario, e.g. tens of APs and hundreds of STAs.</a:t>
            </a:r>
          </a:p>
          <a:p>
            <a:pPr lvl="1"/>
            <a:r>
              <a:rPr lang="en-US" altLang="zh-CN" dirty="0" smtClean="0"/>
              <a:t>There will be mixed channel models in one simulation scenario, NLOS/LOS, indoor/outdoor. </a:t>
            </a:r>
          </a:p>
          <a:p>
            <a:pPr lvl="1"/>
            <a:r>
              <a:rPr lang="en-US" altLang="zh-CN" dirty="0" smtClean="0"/>
              <a:t>Different links adopt different transmission modes (e.g. MCS, streams).</a:t>
            </a:r>
          </a:p>
          <a:p>
            <a:pPr lvl="1"/>
            <a:r>
              <a:rPr lang="en-US" altLang="zh-CN" dirty="0" smtClean="0"/>
              <a:t>It takes a long time to do channel coding/decoding simultaneously for many links, especially with LDPC.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of the art in Wi-Fi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PHY abstraction is to predict the packet error rate (PER) for a given received channel realization across the OFDM subcarriers used to transmit the coded FEC block.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early 11ac, the TG re-investigated PHY abstractions proposed in 11n for MU-MIMO, but no consensus reached.[1]</a:t>
            </a:r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Unified “Black Box” </a:t>
            </a:r>
            <a:r>
              <a:rPr lang="en-US" altLang="zh-TW" sz="2400" dirty="0" smtClean="0">
                <a:ea typeface="Gulim" pitchFamily="34" charset="-127"/>
              </a:rPr>
              <a:t>[2]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Use of look-up tables giving PHY performance vs. channel conditions via channel capacity</a:t>
            </a:r>
          </a:p>
          <a:p>
            <a:pPr lvl="2"/>
            <a:r>
              <a:rPr lang="en-US" altLang="zh-CN" dirty="0" smtClean="0">
                <a:ea typeface="宋体" pitchFamily="2" charset="-122"/>
              </a:rPr>
              <a:t>Large computation and storage required</a:t>
            </a:r>
          </a:p>
          <a:p>
            <a:pPr lvl="1"/>
            <a:r>
              <a:rPr lang="en-US" altLang="zh-TW" sz="2400" dirty="0" smtClean="0">
                <a:ea typeface="Gulim" pitchFamily="34" charset="-127"/>
              </a:rPr>
              <a:t>PER prediction [3]</a:t>
            </a:r>
          </a:p>
          <a:p>
            <a:pPr lvl="2"/>
            <a:r>
              <a:rPr lang="en-US" altLang="zh-TW" dirty="0" smtClean="0">
                <a:ea typeface="Gulim" pitchFamily="34" charset="-127"/>
              </a:rPr>
              <a:t>Calculate the effective SNR by assuming AWGN channel during the frame length, and then map effective SNR to PER using mathematical properties of BCC channel coding. </a:t>
            </a:r>
          </a:p>
          <a:p>
            <a:pPr lvl="2"/>
            <a:r>
              <a:rPr lang="en-US" altLang="zh-TW" dirty="0" smtClean="0">
                <a:ea typeface="Gulim" pitchFamily="34" charset="-127"/>
              </a:rPr>
              <a:t>Inaccuracy in complex interference and mobility environment</a:t>
            </a:r>
          </a:p>
          <a:p>
            <a:pPr lvl="2"/>
            <a:endParaRPr lang="en-US" altLang="zh-TW" dirty="0" smtClean="0">
              <a:ea typeface="Gulim" pitchFamily="34" charset="-127"/>
            </a:endParaRPr>
          </a:p>
          <a:p>
            <a:pPr lvl="2"/>
            <a:endParaRPr lang="en-US" altLang="zh-TW" dirty="0" smtClean="0">
              <a:ea typeface="Gulim" pitchFamily="34" charset="-127"/>
            </a:endParaRP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of the art in cellular</a:t>
            </a:r>
            <a:br>
              <a:rPr lang="en-US" altLang="zh-CN" dirty="0" smtClean="0"/>
            </a:br>
            <a:r>
              <a:rPr lang="en-US" altLang="zh-CN" sz="2800" dirty="0" smtClean="0"/>
              <a:t>Effective SINR Mapping (ESM) method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Currently, Effective SINR Mapping[4] were widely used in system level simulation for 3GPP LTE[5] and IEEE 802.16m[6] , </a:t>
            </a:r>
          </a:p>
          <a:p>
            <a:pPr lvl="1"/>
            <a:r>
              <a:rPr lang="en-US" altLang="zh-CN" dirty="0" smtClean="0"/>
              <a:t>Step 1: calculate post SINRs       on each OFDM resource element considering the receiver algorithms, such as ZF/MMSE. </a:t>
            </a:r>
          </a:p>
          <a:p>
            <a:pPr lvl="1"/>
            <a:r>
              <a:rPr lang="en-US" altLang="zh-CN" dirty="0" smtClean="0"/>
              <a:t>Step 2: Calculate the effective SINR (       ) , using the following equation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Step 3: Reference the AWGN link performance curves of different MCSs to obtain the mapping between effective SINR and BLER. </a:t>
            </a:r>
          </a:p>
          <a:p>
            <a:r>
              <a:rPr lang="en-US" altLang="zh-CN" dirty="0" smtClean="0"/>
              <a:t>It is similar to PER prediction except for the effective SNR calculation.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4495800" y="2918558"/>
          <a:ext cx="349250" cy="510442"/>
        </p:xfrm>
        <a:graphic>
          <a:graphicData uri="http://schemas.openxmlformats.org/presentationml/2006/ole">
            <p:oleObj spid="_x0000_s13315" name="Equation" r:id="rId3" imgW="164880" imgH="241200" progId="">
              <p:embed/>
            </p:oleObj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5367314" y="3576450"/>
          <a:ext cx="412011" cy="434975"/>
        </p:xfrm>
        <a:graphic>
          <a:graphicData uri="http://schemas.openxmlformats.org/presentationml/2006/ole">
            <p:oleObj spid="_x0000_s13316" name="Equation" r:id="rId4" imgW="228600" imgH="241200" progId="">
              <p:embed/>
            </p:oleObj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3200400" y="3989010"/>
          <a:ext cx="3048000" cy="967619"/>
        </p:xfrm>
        <a:graphic>
          <a:graphicData uri="http://schemas.openxmlformats.org/presentationml/2006/ole">
            <p:oleObj spid="_x0000_s13317" name="公式" r:id="rId5" imgW="160020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proposal</a:t>
            </a:r>
            <a:br>
              <a:rPr lang="en-US" altLang="zh-CN" dirty="0" smtClean="0"/>
            </a:br>
            <a:r>
              <a:rPr lang="en-US" altLang="zh-CN" sz="2800" dirty="0" smtClean="0"/>
              <a:t>Mutual Information ESM (MIESM)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mapping functions are generally used [4].</a:t>
            </a:r>
          </a:p>
          <a:p>
            <a:pPr lvl="1"/>
            <a:r>
              <a:rPr lang="en-US" altLang="zh-CN" dirty="0" smtClean="0"/>
              <a:t>EESM (Exponential ESM):</a:t>
            </a:r>
          </a:p>
          <a:p>
            <a:pPr lvl="2"/>
            <a:r>
              <a:rPr lang="en-US" altLang="zh-CN" sz="2000" dirty="0" smtClean="0"/>
              <a:t>It is only accurate at high error rate.</a:t>
            </a:r>
          </a:p>
          <a:p>
            <a:pPr lvl="1"/>
            <a:r>
              <a:rPr lang="en-US" altLang="zh-CN" dirty="0" smtClean="0"/>
              <a:t>MIESM : </a:t>
            </a:r>
          </a:p>
          <a:p>
            <a:pPr lvl="2"/>
            <a:r>
              <a:rPr lang="en-US" altLang="zh-CN" sz="2000" dirty="0" smtClean="0"/>
              <a:t>Also called RBIR (Received Bit mutual Information Rate) [6]</a:t>
            </a:r>
          </a:p>
          <a:p>
            <a:pPr lvl="2"/>
            <a:r>
              <a:rPr lang="en-US" altLang="zh-CN" sz="2000" dirty="0" smtClean="0"/>
              <a:t>It is a nonlinear mapping from post SNR to symbol-level mutual information.</a:t>
            </a:r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2590800" y="4411920"/>
          <a:ext cx="5638800" cy="1988880"/>
        </p:xfrm>
        <a:graphic>
          <a:graphicData uri="http://schemas.openxmlformats.org/presentationml/2006/ole">
            <p:oleObj spid="_x0000_s12293" name="Equation" r:id="rId3" imgW="3822480" imgH="1346040" progId="">
              <p:embed/>
            </p:oleObj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4800600" y="2438400"/>
          <a:ext cx="1828800" cy="406400"/>
        </p:xfrm>
        <a:graphic>
          <a:graphicData uri="http://schemas.openxmlformats.org/presentationml/2006/ole">
            <p:oleObj spid="_x0000_s12294" name="公式" r:id="rId4" imgW="1028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/>
        </p:nvPicPr>
        <p:blipFill>
          <a:blip r:embed="rId2" cstate="print"/>
          <a:srcRect r="7407"/>
          <a:stretch>
            <a:fillRect/>
          </a:stretch>
        </p:blipFill>
        <p:spPr bwMode="auto">
          <a:xfrm>
            <a:off x="2286000" y="1828800"/>
            <a:ext cx="6400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MIESM in 11ac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The effective SNR mapping curves for 11ac modulations.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MIESM for 11ac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The predicted PER can be mapped from the effective SNR to BLER curves </a:t>
            </a:r>
          </a:p>
          <a:p>
            <a:pPr lvl="1"/>
            <a:r>
              <a:rPr lang="en-US" altLang="zh-CN" dirty="0" smtClean="0"/>
              <a:t>BLER performance in AWGN channels.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Zhang Jiayin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673828"/>
            <a:ext cx="7239000" cy="380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6568</TotalTime>
  <Words>1043</Words>
  <Application>Microsoft Office PowerPoint</Application>
  <PresentationFormat>全屏显示(4:3)</PresentationFormat>
  <Paragraphs>208</Paragraphs>
  <Slides>17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802-11-Submission</vt:lpstr>
      <vt:lpstr>Equation</vt:lpstr>
      <vt:lpstr>公式</vt:lpstr>
      <vt:lpstr>Visio</vt:lpstr>
      <vt:lpstr>PHY Abstraction for HEW System Level Simulation</vt:lpstr>
      <vt:lpstr>Abstract</vt:lpstr>
      <vt:lpstr>Motivation</vt:lpstr>
      <vt:lpstr>Motivation</vt:lpstr>
      <vt:lpstr>State of the art in Wi-Fi</vt:lpstr>
      <vt:lpstr>State of the art in cellular Effective SINR Mapping (ESM) method</vt:lpstr>
      <vt:lpstr>Our proposal Mutual Information ESM (MIESM)</vt:lpstr>
      <vt:lpstr>MIESM in 11ac (1)</vt:lpstr>
      <vt:lpstr>MIESM for 11ac (2)</vt:lpstr>
      <vt:lpstr>MIESM in 11ac (3)</vt:lpstr>
      <vt:lpstr>Summary</vt:lpstr>
      <vt:lpstr>Reference</vt:lpstr>
      <vt:lpstr>Appendix 1 </vt:lpstr>
      <vt:lpstr>Appendix 2 </vt:lpstr>
      <vt:lpstr>QPSK, 1/2 BCC</vt:lpstr>
      <vt:lpstr>16QAM, 1/2 BCC</vt:lpstr>
      <vt:lpstr>64QAM, 2/3 BCC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Jiayin Zhang</cp:lastModifiedBy>
  <cp:revision>308</cp:revision>
  <cp:lastPrinted>1998-02-10T13:28:06Z</cp:lastPrinted>
  <dcterms:created xsi:type="dcterms:W3CDTF">2008-11-13T20:03:38Z</dcterms:created>
  <dcterms:modified xsi:type="dcterms:W3CDTF">2013-09-16T08:00:45Z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sflag">
    <vt:lpwstr>1379318044</vt:lpwstr>
  </property>
</Properties>
</file>