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3" r:id="rId4"/>
    <p:sldId id="274" r:id="rId5"/>
    <p:sldId id="275" r:id="rId6"/>
    <p:sldId id="276" r:id="rId7"/>
    <p:sldId id="278" r:id="rId8"/>
    <p:sldId id="279" r:id="rId9"/>
    <p:sldId id="265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802.11-13/1073r0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11-13/1073r0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__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Access Control Enhancement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2013</a:t>
            </a:r>
            <a:r>
              <a:rPr lang="en-GB" sz="2000" b="0" dirty="0" smtClean="0"/>
              <a:t>-09</a:t>
            </a:r>
            <a:r>
              <a:rPr lang="en-GB" sz="2000" b="0" smtClean="0"/>
              <a:t>-</a:t>
            </a:r>
            <a:r>
              <a:rPr lang="en-GB" sz="2000" b="0" smtClean="0"/>
              <a:t>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736373"/>
              </p:ext>
            </p:extLst>
          </p:nvPr>
        </p:nvGraphicFramePr>
        <p:xfrm>
          <a:off x="508000" y="2617886"/>
          <a:ext cx="8156575" cy="282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文書" r:id="rId5" imgW="8255000" imgH="2870200" progId="Word.Document.8">
                  <p:embed/>
                </p:oleObj>
              </mc:Choice>
              <mc:Fallback>
                <p:oleObj name="文書" r:id="rId5" imgW="8255000" imgH="28702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17886"/>
                        <a:ext cx="8156575" cy="282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736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8104" y="6453337"/>
            <a:ext cx="3034234" cy="203052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Doc.: IEEE 11-13/0801r1   </a:t>
            </a:r>
            <a:r>
              <a:rPr lang="en-US" altLang="ja-JP" dirty="0"/>
              <a:t>Issues of Low-Rate </a:t>
            </a:r>
            <a:r>
              <a:rPr lang="en-US" altLang="ja-JP" dirty="0" smtClean="0"/>
              <a:t>Transmission, Akira </a:t>
            </a:r>
            <a:r>
              <a:rPr lang="en-US" altLang="ja-JP" dirty="0" err="1" smtClean="0"/>
              <a:t>Kishida</a:t>
            </a:r>
            <a:r>
              <a:rPr lang="en-US" altLang="ja-JP" dirty="0" smtClean="0"/>
              <a:t>/NTT</a:t>
            </a:r>
          </a:p>
          <a:p>
            <a:pPr>
              <a:buFont typeface="Arial"/>
              <a:buChar char="•"/>
            </a:pPr>
            <a:r>
              <a:rPr lang="en-US" dirty="0" smtClean="0"/>
              <a:t>Doc.: IEEE 11-13/1074r0  Occupied air-time calculation, Katsuo Yunoki/KDDI R&amp;D Labs.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031976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800" dirty="0"/>
              <a:t>L</a:t>
            </a:r>
            <a:r>
              <a:rPr lang="en-US" altLang="ja-JP" sz="2800" dirty="0" smtClean="0"/>
              <a:t>ow rate frames have critical impacts on QoE under densely deployed scenarios.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800" dirty="0" smtClean="0">
                <a:solidFill>
                  <a:schemeClr val="tx1"/>
                </a:solidFill>
              </a:rPr>
              <a:t>This submission proposes inclusion of access control mechanism enhancement to moderate these impacts and to allocate time resources for HEW devices</a:t>
            </a:r>
            <a:r>
              <a:rPr lang="en-US" altLang="ja-JP" sz="2800" dirty="0" smtClean="0"/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40" y="2851289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直線コネクタ 7"/>
          <p:cNvCxnSpPr/>
          <p:nvPr/>
        </p:nvCxnSpPr>
        <p:spPr bwMode="auto">
          <a:xfrm>
            <a:off x="1871700" y="3437178"/>
            <a:ext cx="1188132" cy="828092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18" y="2851288"/>
            <a:ext cx="4191973" cy="27379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直線コネクタ 9"/>
          <p:cNvCxnSpPr/>
          <p:nvPr/>
        </p:nvCxnSpPr>
        <p:spPr bwMode="auto">
          <a:xfrm>
            <a:off x="6300192" y="3437178"/>
            <a:ext cx="1188132" cy="1800200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0000FF"/>
            </a:solidFill>
            <a:prstDash val="dash"/>
            <a:round/>
            <a:headEnd type="none" w="med" len="med"/>
            <a:tailEnd type="arrow" w="lg" len="lg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6732240" y="3761214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96%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71800" y="3761214"/>
            <a:ext cx="1188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FF"/>
                </a:solidFill>
              </a:rPr>
              <a:t>45% </a:t>
            </a:r>
            <a:r>
              <a:rPr kumimoji="1" lang="en-US" altLang="ja-JP" sz="1400" dirty="0">
                <a:solidFill>
                  <a:srgbClr val="0000FF"/>
                </a:solidFill>
              </a:rPr>
              <a:t>decrease</a:t>
            </a:r>
            <a:endParaRPr kumimoji="1" lang="ja-JP" alt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00813" y="2429066"/>
            <a:ext cx="323396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each BSS (BSS2:11n)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27223" y="2429066"/>
            <a:ext cx="3233962" cy="338554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Throughput of each BSS (BSS2:11b)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038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Low-rate transmissions by legacy STAs consume more wireless channel time</a:t>
            </a:r>
            <a:br>
              <a:rPr lang="en-US" altLang="ja-JP" dirty="0"/>
            </a:br>
            <a:r>
              <a:rPr lang="en-US" altLang="ja-JP" dirty="0"/>
              <a:t>11</a:t>
            </a:r>
            <a:r>
              <a:rPr lang="en-US" altLang="ja-JP" dirty="0" smtClean="0"/>
              <a:t>-13/0801r1 (NTT)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48064" y="573325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BSS1 throughput greatly decreased when 11b link coexisted.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84490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Occupied air-time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172819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Occupied air-time of lower rate frame is relatively longer for every transmission opportunity.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Occupied air-time for transmitting IP packets is as follows:</a:t>
            </a:r>
          </a:p>
          <a:p>
            <a:pPr marL="0" indent="0"/>
            <a:endParaRPr lang="en-GB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3573016"/>
            <a:ext cx="4248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when transmitting 1500 bytes length IP packet,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11b@1Mbps : 13154 usec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11a/g@6Mbps : 2234 usec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11a/g@54Mbps : 390 usec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5576" y="570363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* @X Mbps: data rate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60032" y="5949280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indent="-444500"/>
            <a:r>
              <a:rPr kumimoji="1" lang="en-US" altLang="ja-JP" sz="1800" dirty="0" smtClean="0">
                <a:solidFill>
                  <a:schemeClr val="tx1"/>
                </a:solidFill>
              </a:rPr>
              <a:t>Ref: calculation derivations are on spread sheets IEEE 11-13/1074r0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860032" y="5097958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Note: Factors like conflicts, retry, management/control frames weren’t considered.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7236296" y="4725144"/>
            <a:ext cx="72008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860032" y="3578240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when transmitting 5x1500 bytes length IP packets aggregated,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11n@6.5Mbps : 9853 usec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dirty="0" smtClean="0">
                <a:solidFill>
                  <a:srgbClr val="000000"/>
                </a:solidFill>
              </a:rPr>
              <a:t>11n@65Mbps : 1210 usec</a:t>
            </a:r>
          </a:p>
        </p:txBody>
      </p:sp>
    </p:spTree>
    <p:extLst>
      <p:ext uri="{BB962C8B-B14F-4D97-AF65-F5344CB8AC3E}">
        <p14:creationId xmlns:p14="http://schemas.microsoft.com/office/powerpoint/2010/main" val="422040205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 bwMode="auto">
          <a:xfrm>
            <a:off x="4067944" y="3429000"/>
            <a:ext cx="504056" cy="2880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72579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Theoretical throughput</a:t>
            </a:r>
            <a:endParaRPr 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556792"/>
            <a:ext cx="7772400" cy="5116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dirty="0" smtClean="0"/>
              <a:t>In coexisting cases, the theoretical throughputs of 11n MCS7 (65Mbps) on IP level are calculated as follows: 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27984" y="30850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95936" y="337310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* 10</a:t>
            </a:r>
            <a:r>
              <a:rPr kumimoji="1" lang="en-US" altLang="ja-JP" sz="1800" baseline="30000" dirty="0" smtClean="0">
                <a:solidFill>
                  <a:srgbClr val="000000"/>
                </a:solidFill>
                <a:latin typeface="+mn-lt"/>
              </a:rPr>
              <a:t>-6</a:t>
            </a:r>
            <a:endParaRPr kumimoji="1" lang="ja-JP" altLang="en-US" sz="1800" baseline="300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4067944" y="3441700"/>
            <a:ext cx="10801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4139952" y="35984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79912" y="38864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5" name="直線コネクタ 14"/>
          <p:cNvCxnSpPr/>
          <p:nvPr/>
        </p:nvCxnSpPr>
        <p:spPr bwMode="auto">
          <a:xfrm>
            <a:off x="3779912" y="3945756"/>
            <a:ext cx="144016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4139952" y="416518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51920" y="44532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+ 390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3779912" y="4509120"/>
            <a:ext cx="13681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4139952" y="466924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51920" y="495727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+ 9853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27" name="直線コネクタ 26"/>
          <p:cNvCxnSpPr/>
          <p:nvPr/>
        </p:nvCxnSpPr>
        <p:spPr bwMode="auto">
          <a:xfrm>
            <a:off x="3779912" y="5013176"/>
            <a:ext cx="13681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4139952" y="51733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851920" y="546133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+ 2234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>
            <a:off x="3779912" y="5517232"/>
            <a:ext cx="13681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4139952" y="57493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07904" y="60119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  <a:latin typeface="+mn-lt"/>
              </a:rPr>
              <a:t>1210 + 13154</a:t>
            </a:r>
            <a:endParaRPr kumimoji="1" lang="ja-JP" altLang="en-US" sz="18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3779912" y="6067896"/>
            <a:ext cx="136815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正方形/長方形 1"/>
          <p:cNvSpPr/>
          <p:nvPr/>
        </p:nvSpPr>
        <p:spPr bwMode="auto">
          <a:xfrm>
            <a:off x="6156176" y="3284984"/>
            <a:ext cx="1008112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3059832" y="3789040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3059832" y="4293096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059832" y="4869160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059832" y="5373216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3059832" y="5877272"/>
            <a:ext cx="504056" cy="288032"/>
          </a:xfrm>
          <a:prstGeom prst="rect">
            <a:avLst/>
          </a:prstGeom>
          <a:solidFill>
            <a:srgbClr val="FF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172455"/>
              </p:ext>
            </p:extLst>
          </p:nvPr>
        </p:nvGraphicFramePr>
        <p:xfrm>
          <a:off x="611560" y="2582420"/>
          <a:ext cx="7848872" cy="3726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6214"/>
                <a:gridCol w="3589179"/>
                <a:gridCol w="1109343"/>
                <a:gridCol w="1224136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Coexisting</a:t>
                      </a:r>
                      <a:r>
                        <a:rPr kumimoji="1" lang="en-US" altLang="ja-JP" baseline="0" dirty="0" smtClean="0"/>
                        <a:t> link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Math</a:t>
                      </a:r>
                      <a:r>
                        <a:rPr kumimoji="1" lang="en-US" altLang="ja-JP" baseline="0" dirty="0" smtClean="0"/>
                        <a:t> formula</a:t>
                      </a:r>
                      <a:endParaRPr kumimoji="1" lang="ja-JP" altLang="en-US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Expected</a:t>
                      </a:r>
                      <a:r>
                        <a:rPr kumimoji="1" lang="en-US" altLang="ja-JP" sz="1600" baseline="0" dirty="0" smtClean="0"/>
                        <a:t> throughput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Degradation</a:t>
                      </a:r>
                      <a:endParaRPr kumimoji="1" lang="ja-JP" altLang="en-US" sz="16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No</a:t>
                      </a:r>
                      <a:r>
                        <a:rPr kumimoji="1" lang="en-US" altLang="ja-JP" baseline="0" dirty="0" smtClean="0"/>
                        <a:t> coexisting link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/>
                        <a:t>     1500*5*8 *                        [bps] 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49.6Mbps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0%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11n@65Mbps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 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24.8Mbps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-50%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11a/g@54Mbps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37.5Mbps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-24%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11n@6.5Mbps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5.4Mbps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-89%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11a/g@6Mbps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17.4Mbps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-65%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11b@1Mbps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        49.6 *                             [Mbps]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4.2Mbps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-92%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8391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Result 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6488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Time resources are equally shared among links of the same standard and the same data rate.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Comparing with 11b/g/a, 11n can transfer much more data by frame aggregation in one transmission opportunity.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Coexistence with low-rate frames, especially 1Mbps frames of 11b deteriorates 11n performance.  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Even the coexisting link is 11n, performance degradation is much when its data rate is low. </a:t>
            </a:r>
            <a:r>
              <a:rPr lang="en-US" altLang="ja-JP" dirty="0"/>
              <a:t>B</a:t>
            </a:r>
            <a:r>
              <a:rPr lang="en-US" altLang="ja-JP" dirty="0" smtClean="0"/>
              <a:t>ecause the aggregated low-rate frames occupy much time.</a:t>
            </a:r>
          </a:p>
        </p:txBody>
      </p:sp>
    </p:spTree>
    <p:extLst>
      <p:ext uri="{BB962C8B-B14F-4D97-AF65-F5344CB8AC3E}">
        <p14:creationId xmlns:p14="http://schemas.microsoft.com/office/powerpoint/2010/main" val="948493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24128" y="6453336"/>
            <a:ext cx="2818210" cy="203053"/>
          </a:xfrm>
        </p:spPr>
        <p:txBody>
          <a:bodyPr/>
          <a:lstStyle/>
          <a:p>
            <a:r>
              <a:rPr lang="en-GB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Consideration-1/2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1772816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To simplify consideration,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100Mbps throughput is assumed for single 100Mbps data rate link.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pic>
        <p:nvPicPr>
          <p:cNvPr id="11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12331"/>
            <a:ext cx="4397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" name="円/楕円 6"/>
          <p:cNvSpPr/>
          <p:nvPr/>
        </p:nvSpPr>
        <p:spPr bwMode="auto">
          <a:xfrm>
            <a:off x="467544" y="3140323"/>
            <a:ext cx="3168352" cy="136815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3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428355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12" name="直線矢印コネクタ 11"/>
          <p:cNvCxnSpPr>
            <a:stCxn id="11" idx="3"/>
          </p:cNvCxnSpPr>
          <p:nvPr/>
        </p:nvCxnSpPr>
        <p:spPr bwMode="auto">
          <a:xfrm>
            <a:off x="2275434" y="3571900"/>
            <a:ext cx="640382" cy="216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2051720" y="392311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100Mbps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355976" y="1772816"/>
            <a:ext cx="468052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When 100 STAs are communicating, time resources are shared by them and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1Mbps throughput is expected for each link.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* 100Mbps is assumed as data rate for each link.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18" name="Picture 1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212331"/>
            <a:ext cx="43973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9" name="円/楕円 18"/>
          <p:cNvSpPr/>
          <p:nvPr/>
        </p:nvSpPr>
        <p:spPr bwMode="auto">
          <a:xfrm>
            <a:off x="4716016" y="3140323"/>
            <a:ext cx="3168352" cy="136815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0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428355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1" name="直線矢印コネクタ 20"/>
          <p:cNvCxnSpPr>
            <a:stCxn id="18" idx="3"/>
          </p:cNvCxnSpPr>
          <p:nvPr/>
        </p:nvCxnSpPr>
        <p:spPr bwMode="auto">
          <a:xfrm>
            <a:off x="6523906" y="3571900"/>
            <a:ext cx="640382" cy="2164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6372200" y="392311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1Mbps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pic>
        <p:nvPicPr>
          <p:cNvPr id="23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60403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4" name="Picture 2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996307"/>
            <a:ext cx="484187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16" name="直線矢印コネクタ 15"/>
          <p:cNvCxnSpPr>
            <a:endCxn id="24" idx="3"/>
          </p:cNvCxnSpPr>
          <p:nvPr/>
        </p:nvCxnSpPr>
        <p:spPr bwMode="auto">
          <a:xfrm flipH="1" flipV="1">
            <a:off x="5416227" y="3356670"/>
            <a:ext cx="595933" cy="2157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5724128" y="3860403"/>
            <a:ext cx="288032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テキスト ボックス 28"/>
          <p:cNvSpPr txBox="1"/>
          <p:nvPr/>
        </p:nvSpPr>
        <p:spPr>
          <a:xfrm>
            <a:off x="5364088" y="2924299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1Mbps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148064" y="357237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1Mbps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55976" y="4726885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In other words, each link has 10msec transmission opportunity per a second.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355976" y="5445224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When low-rate links enter in this environment, it will be difficult to maintain this 10msec.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1" name="右矢印 30"/>
          <p:cNvSpPr/>
          <p:nvPr/>
        </p:nvSpPr>
        <p:spPr bwMode="auto">
          <a:xfrm>
            <a:off x="3851920" y="3501008"/>
            <a:ext cx="720080" cy="648072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16" name="テキスト ボックス 9215"/>
          <p:cNvSpPr txBox="1"/>
          <p:nvPr/>
        </p:nvSpPr>
        <p:spPr>
          <a:xfrm>
            <a:off x="7884368" y="342900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rgbClr val="000000"/>
                </a:solidFill>
              </a:rPr>
              <a:t>e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.g.</a:t>
            </a:r>
          </a:p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100STAs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9500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Consideration-2/2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2664295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sz="2800" dirty="0" smtClean="0"/>
              <a:t>High efficiency WLAN under APs/STAs densely deployed scenario has been targeted to consider.</a:t>
            </a:r>
          </a:p>
          <a:p>
            <a:pPr>
              <a:buFont typeface="Arial"/>
              <a:buChar char="•"/>
            </a:pPr>
            <a:r>
              <a:rPr lang="en-US" altLang="ja-JP" sz="2800" dirty="0" smtClean="0"/>
              <a:t>It means that limited time resources will be shared by many WLAN devices.  So we have to accept that the given time rate per a device rationally will be limited.</a:t>
            </a:r>
          </a:p>
          <a:p>
            <a:pPr>
              <a:buFont typeface="Arial"/>
              <a:buChar char="•"/>
            </a:pPr>
            <a:r>
              <a:rPr lang="en-US" altLang="ja-JP" sz="2800" dirty="0">
                <a:sym typeface="Wingdings"/>
              </a:rPr>
              <a:t>V</a:t>
            </a:r>
            <a:r>
              <a:rPr lang="en-US" altLang="ja-JP" sz="2800" dirty="0" smtClean="0">
                <a:sym typeface="Wingdings"/>
              </a:rPr>
              <a:t>arious measures may be considered to maintain the given time for each HEW device.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11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Potential Requirements for HEW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A control mechanism on AP for allocating time resources may be potential requirement.  It </a:t>
            </a:r>
            <a:r>
              <a:rPr lang="en-US" altLang="ja-JP" dirty="0"/>
              <a:t>may be TDMA like access control </a:t>
            </a:r>
            <a:r>
              <a:rPr lang="en-US" altLang="ja-JP" dirty="0" smtClean="0"/>
              <a:t>enhanced </a:t>
            </a:r>
            <a:r>
              <a:rPr lang="en-US" altLang="ja-JP" dirty="0"/>
              <a:t>from </a:t>
            </a:r>
            <a:r>
              <a:rPr lang="en-US" altLang="ja-JP" dirty="0" smtClean="0"/>
              <a:t>PCF. </a:t>
            </a:r>
            <a:endParaRPr kumimoji="1" lang="en-US" altLang="ja-JP" dirty="0" smtClean="0"/>
          </a:p>
          <a:p>
            <a:pPr>
              <a:buFont typeface="Arial"/>
              <a:buChar char="•"/>
            </a:pPr>
            <a:r>
              <a:rPr lang="en-US" altLang="ja-JP" dirty="0" smtClean="0"/>
              <a:t>Low</a:t>
            </a:r>
            <a:r>
              <a:rPr lang="en-US" altLang="ja-JP" dirty="0"/>
              <a:t>-rate transmissions should be restricted </a:t>
            </a:r>
            <a:r>
              <a:rPr lang="en-US" altLang="ja-JP" dirty="0" smtClean="0"/>
              <a:t>also in </a:t>
            </a:r>
            <a:r>
              <a:rPr kumimoji="1" lang="en-US" altLang="ja-JP" dirty="0" smtClean="0"/>
              <a:t>order to prevent a device consuming much time under high dense situation.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A coordination mechanism for sharing time resources among BSSs is also needed.</a:t>
            </a:r>
            <a:endParaRPr kumimoji="1" lang="en-US" altLang="ja-JP" dirty="0" smtClean="0"/>
          </a:p>
          <a:p>
            <a:pPr>
              <a:buFont typeface="Arial"/>
              <a:buChar char="•"/>
            </a:pPr>
            <a:endParaRPr kumimoji="1" lang="en-US" altLang="ja-JP" dirty="0" smtClean="0"/>
          </a:p>
          <a:p>
            <a:pPr marL="0" indent="0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Laboratories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1402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寄書案r0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寄書案r0.pptx</Template>
  <TotalTime>1990</TotalTime>
  <Words>996</Words>
  <Application>Microsoft Macintosh PowerPoint</Application>
  <PresentationFormat>画面に合わせる (4:3)</PresentationFormat>
  <Paragraphs>157</Paragraphs>
  <Slides>10</Slides>
  <Notes>8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2" baseType="lpstr">
      <vt:lpstr>寄書案r0</vt:lpstr>
      <vt:lpstr>文書</vt:lpstr>
      <vt:lpstr>Access Control Enhancement</vt:lpstr>
      <vt:lpstr>Abstract</vt:lpstr>
      <vt:lpstr>Low-rate transmissions by legacy STAs consume more wireless channel time 11-13/0801r1 (NTT)</vt:lpstr>
      <vt:lpstr>Occupied air-time </vt:lpstr>
      <vt:lpstr>Theoretical throughput</vt:lpstr>
      <vt:lpstr>Result summary</vt:lpstr>
      <vt:lpstr>Consideration-1/2</vt:lpstr>
      <vt:lpstr>Consideration-2/2</vt:lpstr>
      <vt:lpstr>Potential Requirements for HEW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柚木 克夫</cp:lastModifiedBy>
  <cp:revision>145</cp:revision>
  <cp:lastPrinted>1601-01-01T00:00:00Z</cp:lastPrinted>
  <dcterms:created xsi:type="dcterms:W3CDTF">2010-02-15T12:38:41Z</dcterms:created>
  <dcterms:modified xsi:type="dcterms:W3CDTF">2013-09-14T13:41:40Z</dcterms:modified>
</cp:coreProperties>
</file>