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vml" ContentType="application/vnd.openxmlformats-officedocument.vmlDrawing"/>
  <Override PartName="/ppt/notesSlides/notesSlide8.xml" ContentType="application/vnd.openxmlformats-officedocument.presentationml.notesSlide+xml"/>
  <Default Extension="doc" ContentType="application/msword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18" r:id="rId2"/>
    <p:sldId id="347" r:id="rId3"/>
    <p:sldId id="354" r:id="rId4"/>
    <p:sldId id="370" r:id="rId5"/>
    <p:sldId id="369" r:id="rId6"/>
    <p:sldId id="363" r:id="rId7"/>
    <p:sldId id="366" r:id="rId8"/>
    <p:sldId id="356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7550" autoAdjust="0"/>
    <p:restoredTop sz="93741" autoAdjust="0"/>
  </p:normalViewPr>
  <p:slideViewPr>
    <p:cSldViewPr>
      <p:cViewPr varScale="1">
        <p:scale>
          <a:sx n="87" d="100"/>
          <a:sy n="87" d="100"/>
        </p:scale>
        <p:origin x="-948" y="-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15080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45450402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ko-KR" baseline="0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September 2013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Jinyoung</a:t>
            </a:r>
            <a:r>
              <a:rPr lang="en-GB" dirty="0" smtClean="0"/>
              <a:t> Chun</a:t>
            </a:r>
            <a:r>
              <a:rPr lang="en-US" altLang="ko-KR" dirty="0" smtClean="0">
                <a:ea typeface="ＭＳ Ｐゴシック" pitchFamily="34" charset="-128"/>
              </a:rPr>
              <a:t> et. al</a:t>
            </a:r>
            <a:r>
              <a:rPr lang="en-GB" dirty="0" smtClean="0"/>
              <a:t>, LG Electronics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44824"/>
            <a:ext cx="7770813" cy="4536504"/>
          </a:xfrm>
        </p:spPr>
        <p:txBody>
          <a:bodyPr/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 smtClean="0"/>
              <a:t>Jinyoung</a:t>
            </a:r>
            <a:r>
              <a:rPr lang="en-GB" dirty="0" smtClean="0"/>
              <a:t> Chun</a:t>
            </a:r>
            <a:r>
              <a:rPr lang="en-US" altLang="ko-KR" dirty="0" smtClean="0">
                <a:ea typeface="ＭＳ Ｐゴシック" pitchFamily="34" charset="-128"/>
              </a:rPr>
              <a:t> et. al</a:t>
            </a:r>
            <a:r>
              <a:rPr lang="en-GB" dirty="0" smtClean="0"/>
              <a:t>, LG Electronics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 smtClean="0"/>
              <a:t>September 2013</a:t>
            </a:r>
            <a:endParaRPr lang="en-GB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44824"/>
            <a:ext cx="7770813" cy="453650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 smtClean="0"/>
              <a:t>September 2013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 smtClean="0"/>
              <a:t>Jinyoung</a:t>
            </a:r>
            <a:r>
              <a:rPr lang="en-GB" dirty="0" smtClean="0"/>
              <a:t> Chun</a:t>
            </a:r>
            <a:r>
              <a:rPr lang="en-US" altLang="ko-KR" dirty="0" smtClean="0">
                <a:ea typeface="ＭＳ Ｐゴシック" pitchFamily="34" charset="-128"/>
              </a:rPr>
              <a:t> et. al</a:t>
            </a:r>
            <a:r>
              <a:rPr lang="en-GB" dirty="0" smtClean="0"/>
              <a:t>, LG Electronics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11-13/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1057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latinLnBrk="1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latinLnBrk="1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latinLnBrk="1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__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ko-KR" dirty="0" smtClean="0"/>
              <a:t>September 2013</a:t>
            </a:r>
            <a:endParaRPr lang="en-GB" altLang="ko-KR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 smtClean="0"/>
              <a:t>Jinyoung</a:t>
            </a:r>
            <a:r>
              <a:rPr lang="en-GB" dirty="0" smtClean="0"/>
              <a:t> Chun</a:t>
            </a:r>
            <a:r>
              <a:rPr lang="en-US" altLang="ko-KR" dirty="0" smtClean="0">
                <a:ea typeface="ＭＳ Ｐゴシック" pitchFamily="34" charset="-128"/>
              </a:rPr>
              <a:t> et. al</a:t>
            </a:r>
            <a:r>
              <a:rPr lang="en-GB" altLang="ko-KR" dirty="0" smtClean="0"/>
              <a:t>, LG Electronics</a:t>
            </a:r>
            <a:endParaRPr lang="en-GB" altLang="ko-KR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 lvl="0"/>
            <a:r>
              <a:rPr lang="en-US" altLang="ko-KR" dirty="0" smtClean="0"/>
              <a:t>Legacy Support on HEW frame structure</a:t>
            </a:r>
            <a:endParaRPr lang="ko-KR" altLang="ko-KR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74803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2013-09-16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079907827"/>
              </p:ext>
            </p:extLst>
          </p:nvPr>
        </p:nvGraphicFramePr>
        <p:xfrm>
          <a:off x="522288" y="2632744"/>
          <a:ext cx="7624762" cy="2884488"/>
        </p:xfrm>
        <a:graphic>
          <a:graphicData uri="http://schemas.openxmlformats.org/presentationml/2006/ole">
            <p:oleObj spid="_x0000_s63498" name="Document" r:id="rId4" imgW="8763427" imgH="3310825" progId="Word.Document.8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09710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844824"/>
            <a:ext cx="8029604" cy="4536504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ko-KR" dirty="0" smtClean="0"/>
              <a:t>This contribution provides requirement for legacy support on HEW frame structure 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 smtClean="0"/>
              <a:t>Jinyoung</a:t>
            </a:r>
            <a:r>
              <a:rPr lang="en-GB" dirty="0" smtClean="0"/>
              <a:t> Chun</a:t>
            </a:r>
            <a:r>
              <a:rPr lang="en-US" altLang="ko-KR" dirty="0" smtClean="0">
                <a:ea typeface="ＭＳ Ｐゴシック" pitchFamily="34" charset="-128"/>
              </a:rPr>
              <a:t> et. al</a:t>
            </a:r>
            <a:r>
              <a:rPr lang="en-GB" altLang="ko-KR" dirty="0" smtClean="0"/>
              <a:t>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September 2013</a:t>
            </a:r>
            <a:endParaRPr lang="en-GB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History of legacy support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ko-KR" sz="2400" dirty="0" smtClean="0">
                <a:latin typeface="Times New Roman" pitchFamily="18" charset="0"/>
                <a:cs typeface="Times New Roman" pitchFamily="18" charset="0"/>
              </a:rPr>
              <a:t>In 11n [1],</a:t>
            </a:r>
            <a:endParaRPr lang="en-US" altLang="ko-KR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85725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ko-KR" dirty="0" smtClean="0">
                <a:latin typeface="Times New Roman" pitchFamily="18" charset="0"/>
                <a:cs typeface="Times New Roman" pitchFamily="18" charset="0"/>
              </a:rPr>
              <a:t>“Some of the modes of operation defined in the proposal shall be backwards compatible with 802.11a/g.”</a:t>
            </a:r>
          </a:p>
          <a:p>
            <a:pPr marL="85725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ko-KR" dirty="0" smtClean="0">
                <a:latin typeface="Times New Roman" pitchFamily="18" charset="0"/>
                <a:cs typeface="Times New Roman" pitchFamily="18" charset="0"/>
              </a:rPr>
              <a:t>“11n AP can be configured to reject or accept associations from legacy STA because they are legacy STA.”</a:t>
            </a:r>
          </a:p>
          <a:p>
            <a:pPr marL="457200">
              <a:spcBef>
                <a:spcPct val="20000"/>
              </a:spcBef>
              <a:buFont typeface="Arial" pitchFamily="34" charset="0"/>
              <a:buChar char="•"/>
            </a:pPr>
            <a:endParaRPr lang="en-US" altLang="ko-KR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ko-KR" sz="2400" dirty="0" smtClean="0">
                <a:latin typeface="Times New Roman" pitchFamily="18" charset="0"/>
                <a:cs typeface="Times New Roman" pitchFamily="18" charset="0"/>
              </a:rPr>
              <a:t>In 11ac [2],</a:t>
            </a:r>
          </a:p>
          <a:p>
            <a:pPr marL="85725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ko-KR" dirty="0" smtClean="0">
                <a:latin typeface="Times New Roman" pitchFamily="18" charset="0"/>
                <a:cs typeface="Times New Roman" pitchFamily="18" charset="0"/>
              </a:rPr>
              <a:t>“The </a:t>
            </a:r>
            <a:r>
              <a:rPr lang="en-US" altLang="ko-KR" dirty="0" err="1" smtClean="0">
                <a:latin typeface="Times New Roman" pitchFamily="18" charset="0"/>
                <a:cs typeface="Times New Roman" pitchFamily="18" charset="0"/>
              </a:rPr>
              <a:t>TGac</a:t>
            </a:r>
            <a:r>
              <a:rPr lang="en-US" altLang="ko-KR" dirty="0" smtClean="0">
                <a:latin typeface="Times New Roman" pitchFamily="18" charset="0"/>
                <a:cs typeface="Times New Roman" pitchFamily="18" charset="0"/>
              </a:rPr>
              <a:t> amendment shall </a:t>
            </a:r>
            <a:r>
              <a:rPr lang="en-US" altLang="ko-K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 </a:t>
            </a:r>
            <a:r>
              <a:rPr lang="en-US" altLang="ko-KR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backwards compatible </a:t>
            </a:r>
            <a:r>
              <a:rPr lang="en-US" altLang="ko-KR" dirty="0" smtClean="0">
                <a:latin typeface="Times New Roman" pitchFamily="18" charset="0"/>
                <a:cs typeface="Times New Roman" pitchFamily="18" charset="0"/>
              </a:rPr>
              <a:t>with 802.11a/n which operates at 5GHz.”</a:t>
            </a:r>
          </a:p>
          <a:p>
            <a:pPr marL="85725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ko-KR" dirty="0" smtClean="0">
                <a:latin typeface="Times New Roman" pitchFamily="18" charset="0"/>
                <a:cs typeface="Times New Roman" pitchFamily="18" charset="0"/>
              </a:rPr>
              <a:t>“The </a:t>
            </a:r>
            <a:r>
              <a:rPr lang="en-US" altLang="ko-KR" dirty="0" err="1" smtClean="0">
                <a:latin typeface="Times New Roman" pitchFamily="18" charset="0"/>
                <a:cs typeface="Times New Roman" pitchFamily="18" charset="0"/>
              </a:rPr>
              <a:t>TGac</a:t>
            </a:r>
            <a:r>
              <a:rPr lang="en-US" altLang="ko-KR" dirty="0" smtClean="0">
                <a:latin typeface="Times New Roman" pitchFamily="18" charset="0"/>
                <a:cs typeface="Times New Roman" pitchFamily="18" charset="0"/>
              </a:rPr>
              <a:t> amendment shall provide mechanisms that ensure </a:t>
            </a:r>
            <a:r>
              <a:rPr lang="en-US" altLang="ko-KR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coexistence</a:t>
            </a:r>
            <a:r>
              <a:rPr lang="en-US" altLang="ko-K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dirty="0" smtClean="0">
                <a:latin typeface="Times New Roman" pitchFamily="18" charset="0"/>
                <a:cs typeface="Times New Roman" pitchFamily="18" charset="0"/>
              </a:rPr>
              <a:t>between </a:t>
            </a:r>
            <a:r>
              <a:rPr lang="en-US" altLang="ko-KR" dirty="0" err="1" smtClean="0">
                <a:latin typeface="Times New Roman" pitchFamily="18" charset="0"/>
                <a:cs typeface="Times New Roman" pitchFamily="18" charset="0"/>
              </a:rPr>
              <a:t>TGac</a:t>
            </a:r>
            <a:r>
              <a:rPr lang="en-US" altLang="ko-KR" dirty="0" smtClean="0">
                <a:latin typeface="Times New Roman" pitchFamily="18" charset="0"/>
                <a:cs typeface="Times New Roman" pitchFamily="18" charset="0"/>
              </a:rPr>
              <a:t> and legacy IEEE802.11a/n devices.”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 smtClean="0"/>
              <a:t>Jinyoung</a:t>
            </a:r>
            <a:r>
              <a:rPr lang="en-GB" dirty="0" smtClean="0"/>
              <a:t> Chun</a:t>
            </a:r>
            <a:r>
              <a:rPr lang="en-US" altLang="ko-KR" dirty="0" smtClean="0">
                <a:ea typeface="ＭＳ Ｐゴシック" pitchFamily="34" charset="-128"/>
              </a:rPr>
              <a:t> et. al</a:t>
            </a:r>
            <a:r>
              <a:rPr lang="en-GB" altLang="ko-KR" dirty="0" smtClean="0"/>
              <a:t>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September 2013</a:t>
            </a:r>
            <a:endParaRPr lang="en-GB" altLang="ko-KR" dirty="0"/>
          </a:p>
        </p:txBody>
      </p:sp>
      <p:sp>
        <p:nvSpPr>
          <p:cNvPr id="9933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9933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9933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9933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Clarification on legacy support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ko-KR" dirty="0" smtClean="0">
                <a:latin typeface="Times New Roman" pitchFamily="18" charset="0"/>
                <a:cs typeface="Times New Roman" pitchFamily="18" charset="0"/>
              </a:rPr>
              <a:t>Backward compatibility can be interpreted as follows: </a:t>
            </a:r>
          </a:p>
          <a:p>
            <a:pPr marL="85725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ko-K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New devices shall be able to operate with legacy devices (‘2’ in the below figure)</a:t>
            </a:r>
          </a:p>
          <a:p>
            <a:pPr marL="457200"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ko-KR" dirty="0" smtClean="0">
                <a:latin typeface="Times New Roman" pitchFamily="18" charset="0"/>
                <a:cs typeface="Times New Roman" pitchFamily="18" charset="0"/>
              </a:rPr>
              <a:t>Coexistence can be interpreted as follows:</a:t>
            </a:r>
          </a:p>
          <a:p>
            <a:pPr marL="857250" lvl="1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altLang="ko-K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Legacy AP/STA shall be able to transmit and receive the frames as the same behavior/procedure regardless of the existence of new AP/STA (‘3’ in the figure)</a:t>
            </a:r>
          </a:p>
          <a:p>
            <a:pPr marL="1257300" lvl="2" indent="-342900">
              <a:spcBef>
                <a:spcPct val="20000"/>
              </a:spcBef>
              <a:buFont typeface="Arial" pitchFamily="34" charset="0"/>
              <a:buChar char="•"/>
            </a:pPr>
            <a:endParaRPr lang="en-US" altLang="ko-KR" sz="1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0" lvl="3" indent="-342900">
              <a:spcBef>
                <a:spcPct val="20000"/>
              </a:spcBef>
              <a:buFont typeface="Wingdings" pitchFamily="2" charset="2"/>
              <a:buChar char="ü"/>
            </a:pPr>
            <a:endParaRPr lang="en-US" altLang="ko-KR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 smtClean="0"/>
              <a:t>Jinyoung</a:t>
            </a:r>
            <a:r>
              <a:rPr lang="en-GB" dirty="0" smtClean="0"/>
              <a:t> Chun</a:t>
            </a:r>
            <a:r>
              <a:rPr lang="en-US" altLang="ko-KR" dirty="0" smtClean="0">
                <a:ea typeface="ＭＳ Ｐゴシック" pitchFamily="34" charset="-128"/>
              </a:rPr>
              <a:t> et. al</a:t>
            </a:r>
            <a:r>
              <a:rPr lang="en-GB" altLang="ko-KR" dirty="0" smtClean="0"/>
              <a:t>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September 2013</a:t>
            </a:r>
            <a:endParaRPr lang="en-GB" altLang="ko-KR" dirty="0"/>
          </a:p>
        </p:txBody>
      </p:sp>
      <p:sp>
        <p:nvSpPr>
          <p:cNvPr id="9933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9933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9933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9933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11674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28794" y="4500570"/>
            <a:ext cx="3571900" cy="1809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6739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857884" y="5572140"/>
            <a:ext cx="2625347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Legacy support in 11n and 11ac (example)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en-US" altLang="ko-KR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Backward compatibility</a:t>
            </a:r>
          </a:p>
          <a:p>
            <a:pPr marL="800100" lvl="1" indent="-342900">
              <a:spcBef>
                <a:spcPct val="20000"/>
              </a:spcBef>
              <a:buFont typeface="Times New Roman" pitchFamily="18" charset="0"/>
              <a:buChar char="–"/>
            </a:pPr>
            <a:r>
              <a:rPr lang="en-US" altLang="ko-KR" sz="2200" dirty="0" smtClean="0">
                <a:latin typeface="Times New Roman" pitchFamily="18" charset="0"/>
                <a:cs typeface="Times New Roman" pitchFamily="18" charset="0"/>
              </a:rPr>
              <a:t>New </a:t>
            </a:r>
            <a:r>
              <a:rPr lang="en-US" altLang="ko-KR" sz="2200" dirty="0">
                <a:latin typeface="Times New Roman" pitchFamily="18" charset="0"/>
                <a:cs typeface="Times New Roman" pitchFamily="18" charset="0"/>
              </a:rPr>
              <a:t>devices shall be able to operate with legacy devices</a:t>
            </a:r>
            <a:r>
              <a:rPr lang="en-US" altLang="ko-KR" sz="2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2">
              <a:buFont typeface="Arial" pitchFamily="34" charset="0"/>
              <a:buChar char="•"/>
            </a:pPr>
            <a:r>
              <a:rPr lang="en-US" altLang="ko-KR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E.g., .11n device can transmit and receive .11a frames</a:t>
            </a:r>
          </a:p>
          <a:p>
            <a:pPr lvl="2">
              <a:buFont typeface="Arial" pitchFamily="34" charset="0"/>
              <a:buChar char="•"/>
            </a:pPr>
            <a:r>
              <a:rPr lang="en-US" altLang="ko-KR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E.g., .11ac device can transmit and receive .11a/n frames</a:t>
            </a:r>
          </a:p>
          <a:p>
            <a:pPr lvl="2">
              <a:buFont typeface="Arial" pitchFamily="34" charset="0"/>
              <a:buChar char="•"/>
            </a:pPr>
            <a:endParaRPr lang="en-US" altLang="ko-KR" sz="1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2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n-US" altLang="ko-KR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Coexistence</a:t>
            </a:r>
          </a:p>
          <a:p>
            <a:pPr marL="800100" lvl="1" indent="-342900">
              <a:spcBef>
                <a:spcPct val="20000"/>
              </a:spcBef>
              <a:buFont typeface="Times New Roman" pitchFamily="18" charset="0"/>
              <a:buChar char="–"/>
            </a:pPr>
            <a:r>
              <a:rPr lang="en-US" altLang="ko-KR" sz="2200" dirty="0" smtClean="0">
                <a:latin typeface="Times New Roman" pitchFamily="18" charset="0"/>
                <a:cs typeface="Times New Roman" pitchFamily="18" charset="0"/>
              </a:rPr>
              <a:t>Legacy </a:t>
            </a:r>
            <a:r>
              <a:rPr lang="en-US" altLang="ko-KR" sz="2200" dirty="0">
                <a:latin typeface="Times New Roman" pitchFamily="18" charset="0"/>
                <a:cs typeface="Times New Roman" pitchFamily="18" charset="0"/>
              </a:rPr>
              <a:t>AP/STA shall be able to transmit and receive the frames </a:t>
            </a:r>
            <a:r>
              <a:rPr lang="en-US" altLang="ko-KR" sz="2200" dirty="0" smtClean="0">
                <a:latin typeface="Times New Roman" pitchFamily="18" charset="0"/>
                <a:cs typeface="Times New Roman" pitchFamily="18" charset="0"/>
              </a:rPr>
              <a:t>as the same behavior/procedure regardless of the </a:t>
            </a:r>
            <a:r>
              <a:rPr lang="en-US" altLang="ko-KR" sz="2200" dirty="0">
                <a:latin typeface="Times New Roman" pitchFamily="18" charset="0"/>
                <a:cs typeface="Times New Roman" pitchFamily="18" charset="0"/>
              </a:rPr>
              <a:t>existence of new </a:t>
            </a:r>
            <a:r>
              <a:rPr lang="en-US" altLang="ko-KR" sz="2200" dirty="0" smtClean="0">
                <a:latin typeface="Times New Roman" pitchFamily="18" charset="0"/>
                <a:cs typeface="Times New Roman" pitchFamily="18" charset="0"/>
              </a:rPr>
              <a:t>AP/STA</a:t>
            </a:r>
            <a:endParaRPr lang="en-US" altLang="ko-KR" sz="2200" dirty="0">
              <a:latin typeface="Times New Roman" pitchFamily="18" charset="0"/>
              <a:cs typeface="Times New Roman" pitchFamily="18" charset="0"/>
            </a:endParaRPr>
          </a:p>
          <a:p>
            <a:pPr lvl="2">
              <a:buFont typeface="Arial" pitchFamily="34" charset="0"/>
              <a:buChar char="•"/>
            </a:pPr>
            <a:r>
              <a:rPr lang="en-US" altLang="ko-KR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This is for CCA behavior</a:t>
            </a:r>
          </a:p>
          <a:p>
            <a:pPr lvl="2">
              <a:buFont typeface="Arial" pitchFamily="34" charset="0"/>
              <a:buChar char="•"/>
            </a:pPr>
            <a:r>
              <a:rPr lang="en-US" altLang="ko-KR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altLang="ko-KR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11n GF </a:t>
            </a:r>
            <a:r>
              <a:rPr lang="en-US" altLang="ko-KR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format: Energy detection only </a:t>
            </a:r>
            <a:endParaRPr lang="en-US" altLang="ko-KR" sz="17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2">
              <a:buFont typeface="Arial" pitchFamily="34" charset="0"/>
              <a:buChar char="•"/>
            </a:pPr>
            <a:r>
              <a:rPr lang="en-US" altLang="ko-KR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altLang="ko-KR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11n MF format, .11ac </a:t>
            </a:r>
            <a:r>
              <a:rPr lang="en-US" altLang="ko-KR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format: Energy detection and Preamble detection</a:t>
            </a:r>
          </a:p>
          <a:p>
            <a:pPr lvl="2">
              <a:buFont typeface="Arial" pitchFamily="34" charset="0"/>
              <a:buChar char="•"/>
            </a:pPr>
            <a:endParaRPr lang="en-US" altLang="ko-KR" sz="1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46100"/>
            <a:r>
              <a:rPr lang="en-US" altLang="ko-KR" sz="2000" b="0" dirty="0" smtClean="0">
                <a:solidFill>
                  <a:schemeClr val="tx1"/>
                </a:solidFill>
                <a:sym typeface="Wingdings" pitchFamily="2" charset="2"/>
              </a:rPr>
              <a:t> </a:t>
            </a:r>
            <a:r>
              <a:rPr lang="en-US" altLang="ko-KR" sz="2000" b="0" dirty="0" smtClean="0">
                <a:solidFill>
                  <a:schemeClr val="tx1"/>
                </a:solidFill>
              </a:rPr>
              <a:t>Legacy device can decode new device’s L-STF/L-LTF/L-SIG since it is identical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 smtClean="0"/>
              <a:t>Jinyoung</a:t>
            </a:r>
            <a:r>
              <a:rPr lang="en-GB" dirty="0" smtClean="0"/>
              <a:t> Chun</a:t>
            </a:r>
            <a:r>
              <a:rPr lang="en-US" altLang="ko-KR" dirty="0" smtClean="0">
                <a:ea typeface="ＭＳ Ｐゴシック" pitchFamily="34" charset="-128"/>
              </a:rPr>
              <a:t> et. al</a:t>
            </a:r>
            <a:r>
              <a:rPr lang="en-GB" altLang="ko-KR" dirty="0" smtClean="0"/>
              <a:t>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September 2013</a:t>
            </a:r>
            <a:endParaRPr lang="en-GB" altLang="ko-KR" dirty="0"/>
          </a:p>
        </p:txBody>
      </p:sp>
      <p:sp>
        <p:nvSpPr>
          <p:cNvPr id="9933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9933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9933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9933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978634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85787" y="685800"/>
            <a:ext cx="7500990" cy="1065213"/>
          </a:xfrm>
        </p:spPr>
        <p:txBody>
          <a:bodyPr/>
          <a:lstStyle/>
          <a:p>
            <a:r>
              <a:rPr lang="en-US" altLang="ko-KR" dirty="0" smtClean="0"/>
              <a:t>Legacy support on HEW frame structure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ko-KR" sz="2000" dirty="0" smtClean="0"/>
              <a:t>Strictly required to maintain L-Part</a:t>
            </a:r>
          </a:p>
          <a:p>
            <a:pPr>
              <a:buFont typeface="Arial" pitchFamily="34" charset="0"/>
              <a:buChar char="•"/>
            </a:pPr>
            <a:r>
              <a:rPr lang="en-US" altLang="ko-KR" sz="2000" dirty="0" smtClean="0"/>
              <a:t>For example, increasing CP length (by increasing FFT size) only in New-Part, does not impact on legacy support.</a:t>
            </a:r>
            <a:r>
              <a:rPr lang="en-US" altLang="ko-KR" sz="2000" baseline="30000" dirty="0" smtClean="0">
                <a:latin typeface="Times New Roman" pitchFamily="18" charset="0"/>
                <a:cs typeface="Times New Roman" pitchFamily="18" charset="0"/>
              </a:rPr>
              <a:t>[1],[2]</a:t>
            </a:r>
            <a:endParaRPr lang="en-US" altLang="ko-KR" sz="200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 smtClean="0"/>
              <a:t>Jinyoung</a:t>
            </a:r>
            <a:r>
              <a:rPr lang="en-GB" dirty="0" smtClean="0"/>
              <a:t> Chun</a:t>
            </a:r>
            <a:r>
              <a:rPr lang="en-US" altLang="ko-KR" dirty="0" smtClean="0">
                <a:ea typeface="ＭＳ Ｐゴシック" pitchFamily="34" charset="-128"/>
              </a:rPr>
              <a:t> et. al</a:t>
            </a:r>
            <a:r>
              <a:rPr lang="en-GB" altLang="ko-KR" dirty="0" smtClean="0"/>
              <a:t>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September 2013</a:t>
            </a:r>
            <a:endParaRPr lang="en-GB" altLang="ko-KR" dirty="0"/>
          </a:p>
        </p:txBody>
      </p:sp>
      <p:graphicFrame>
        <p:nvGraphicFramePr>
          <p:cNvPr id="106513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220329589"/>
              </p:ext>
            </p:extLst>
          </p:nvPr>
        </p:nvGraphicFramePr>
        <p:xfrm>
          <a:off x="714348" y="3357562"/>
          <a:ext cx="7761695" cy="2393503"/>
        </p:xfrm>
        <a:graphic>
          <a:graphicData uri="http://schemas.openxmlformats.org/presentationml/2006/ole">
            <p:oleObj spid="_x0000_s106523" name="Visio" r:id="rId4" imgW="7606934" imgH="2304423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ko-KR" dirty="0" smtClean="0"/>
              <a:t>In this contribution, we provided considerations on legacy support in view of frame structure</a:t>
            </a:r>
          </a:p>
          <a:p>
            <a:pPr>
              <a:buFont typeface="Arial" pitchFamily="34" charset="0"/>
              <a:buChar char="•"/>
            </a:pPr>
            <a:endParaRPr lang="en-US" altLang="ko-KR" dirty="0" smtClean="0"/>
          </a:p>
          <a:p>
            <a:pPr>
              <a:buFont typeface="Arial" pitchFamily="34" charset="0"/>
              <a:buChar char="•"/>
            </a:pPr>
            <a:r>
              <a:rPr lang="en-US" altLang="ko-KR" dirty="0" smtClean="0"/>
              <a:t>If we keep the L-Part (i.e. L-STF, L-LTF, and L-SIG) in HEW frame, we can design New-Part freely such as increasing CP length with no harm of legacy support.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 smtClean="0"/>
              <a:t>Jinyoung</a:t>
            </a:r>
            <a:r>
              <a:rPr lang="en-GB" dirty="0" smtClean="0"/>
              <a:t> Chun</a:t>
            </a:r>
            <a:r>
              <a:rPr lang="en-US" altLang="ko-KR" dirty="0" smtClean="0">
                <a:ea typeface="ＭＳ Ｐゴシック" pitchFamily="34" charset="-128"/>
              </a:rPr>
              <a:t> et. al</a:t>
            </a:r>
            <a:r>
              <a:rPr lang="en-GB" altLang="ko-KR" dirty="0" smtClean="0"/>
              <a:t>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September 2013</a:t>
            </a:r>
            <a:endParaRPr lang="en-GB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[1]</a:t>
            </a:r>
            <a:r>
              <a:rPr lang="pt-BR" altLang="ko-KR" dirty="0" smtClean="0"/>
              <a:t> IEEE 802.11-02/813r11</a:t>
            </a:r>
            <a:r>
              <a:rPr lang="en-US" altLang="ko-KR" dirty="0" smtClean="0"/>
              <a:t>, “</a:t>
            </a:r>
            <a:r>
              <a:rPr lang="en-GB" dirty="0" smtClean="0"/>
              <a:t>802.11 </a:t>
            </a:r>
            <a:r>
              <a:rPr lang="en-GB" dirty="0" err="1" smtClean="0"/>
              <a:t>TGn</a:t>
            </a:r>
            <a:r>
              <a:rPr lang="en-GB" dirty="0" smtClean="0"/>
              <a:t> Functional Requirements</a:t>
            </a:r>
            <a:r>
              <a:rPr lang="en-US" dirty="0" smtClean="0"/>
              <a:t>”</a:t>
            </a:r>
            <a:endParaRPr lang="en-US" altLang="ko-KR" dirty="0" smtClean="0"/>
          </a:p>
          <a:p>
            <a:r>
              <a:rPr lang="en-US" altLang="ko-KR" dirty="0" smtClean="0"/>
              <a:t>[2]</a:t>
            </a:r>
            <a:r>
              <a:rPr lang="en-GB" dirty="0" smtClean="0"/>
              <a:t> IEEE 802.11-09/00451r16</a:t>
            </a:r>
            <a:r>
              <a:rPr lang="en-US" altLang="ko-KR" dirty="0" smtClean="0"/>
              <a:t>, “</a:t>
            </a:r>
            <a:r>
              <a:rPr lang="en-GB" dirty="0" err="1" smtClean="0"/>
              <a:t>TGac</a:t>
            </a:r>
            <a:r>
              <a:rPr lang="en-GB" dirty="0" smtClean="0"/>
              <a:t> Functional Requirements and Evaluation Methodology</a:t>
            </a:r>
            <a:r>
              <a:rPr lang="en-US" dirty="0" smtClean="0"/>
              <a:t>”</a:t>
            </a:r>
          </a:p>
          <a:p>
            <a:r>
              <a:rPr lang="en-US" altLang="ko-KR" dirty="0" smtClean="0"/>
              <a:t>[3] IEEE 802.11-13-0843, “</a:t>
            </a:r>
            <a:r>
              <a:rPr lang="en-US" dirty="0" smtClean="0"/>
              <a:t>Further evaluation on outdoor Wi-Fi”</a:t>
            </a:r>
            <a:endParaRPr lang="en-US" altLang="ko-KR" dirty="0" smtClean="0"/>
          </a:p>
          <a:p>
            <a:r>
              <a:rPr lang="en-US" altLang="ko-KR" dirty="0" smtClean="0"/>
              <a:t>[4] IEEE 802.11-13-0536, “</a:t>
            </a:r>
            <a:r>
              <a:rPr lang="en-US" dirty="0" smtClean="0"/>
              <a:t>HEW SG PHY Considerations For Outdoor Environment”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sv-SE" altLang="ko-KR" dirty="0" smtClean="0"/>
              <a:t/>
            </a:r>
            <a:br>
              <a:rPr lang="sv-SE" altLang="ko-KR" dirty="0" smtClean="0"/>
            </a:br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 smtClean="0"/>
              <a:t>Jinyoung</a:t>
            </a:r>
            <a:r>
              <a:rPr lang="en-GB" dirty="0" smtClean="0"/>
              <a:t> Chun</a:t>
            </a:r>
            <a:r>
              <a:rPr lang="en-US" altLang="ko-KR" dirty="0" smtClean="0">
                <a:ea typeface="ＭＳ Ｐゴシック" pitchFamily="34" charset="-128"/>
              </a:rPr>
              <a:t> et. al</a:t>
            </a:r>
            <a:r>
              <a:rPr lang="en-GB" altLang="ko-KR" dirty="0" smtClean="0"/>
              <a:t>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September 2013</a:t>
            </a:r>
            <a:endParaRPr lang="en-GB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sz="1400" dirty="0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15752</TotalTime>
  <Words>626</Words>
  <Application>Microsoft Office PowerPoint</Application>
  <PresentationFormat>화면 슬라이드 쇼(4:3)</PresentationFormat>
  <Paragraphs>101</Paragraphs>
  <Slides>8</Slides>
  <Notes>8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2</vt:i4>
      </vt:variant>
      <vt:variant>
        <vt:lpstr>슬라이드 제목</vt:lpstr>
      </vt:variant>
      <vt:variant>
        <vt:i4>8</vt:i4>
      </vt:variant>
    </vt:vector>
  </HeadingPairs>
  <TitlesOfParts>
    <vt:vector size="11" baseType="lpstr">
      <vt:lpstr>802-11-Submission</vt:lpstr>
      <vt:lpstr>Document</vt:lpstr>
      <vt:lpstr>Visio</vt:lpstr>
      <vt:lpstr>Legacy Support on HEW frame structure</vt:lpstr>
      <vt:lpstr>Introduction</vt:lpstr>
      <vt:lpstr>History of legacy support</vt:lpstr>
      <vt:lpstr>Clarification on legacy support</vt:lpstr>
      <vt:lpstr>Legacy support in 11n and 11ac (example)</vt:lpstr>
      <vt:lpstr>Legacy support on HEW frame structure</vt:lpstr>
      <vt:lpstr>Conclusion </vt:lpstr>
      <vt:lpstr>Reference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Considerations on HEW PHY</dc:title>
  <dc:creator>Wookbong Lee</dc:creator>
  <cp:lastModifiedBy>jiny.chun</cp:lastModifiedBy>
  <cp:revision>523</cp:revision>
  <cp:lastPrinted>1601-01-01T00:00:00Z</cp:lastPrinted>
  <dcterms:created xsi:type="dcterms:W3CDTF">2012-03-09T03:19:46Z</dcterms:created>
  <dcterms:modified xsi:type="dcterms:W3CDTF">2013-09-16T06:07:40Z</dcterms:modified>
</cp:coreProperties>
</file>