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Sep</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-1053r00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936-00-00ai-july-2013-geneva-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10</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Sep</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-9-</a:t>
            </a:r>
            <a:r>
              <a:rPr lang="en-US" altLang="ja-JP" sz="2000" b="0" dirty="0" smtClean="0">
                <a:ea typeface="ＭＳ Ｐゴシック" pitchFamily="-84" charset="-128"/>
                <a:cs typeface="ＭＳ Ｐゴシック" pitchFamily="-84" charset="-128"/>
              </a:rPr>
              <a:t>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ja-JP" altLang="en-US"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Sep 2013</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Sep</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a:t>
            </a:r>
            <a:r>
              <a:rPr lang="en-US" altLang="ja-JP" dirty="0" smtClean="0"/>
              <a:t>0936r0 </a:t>
            </a:r>
            <a:r>
              <a:rPr lang="en-US" altLang="ja-JP" dirty="0" smtClean="0"/>
              <a:t>July 2013 Geneva Session </a:t>
            </a:r>
            <a:r>
              <a:rPr lang="en-US" altLang="ja-JP" dirty="0" smtClean="0"/>
              <a:t>Minutes</a:t>
            </a:r>
            <a:endParaRPr lang="en-US" altLang="ja-JP" dirty="0" smtClean="0"/>
          </a:p>
          <a:p>
            <a:pPr lvl="1">
              <a:defRPr/>
            </a:pPr>
            <a:r>
              <a:rPr lang="en-US" altLang="ja-JP" dirty="0" smtClean="0">
                <a:hlinkClick r:id="rId2"/>
              </a:rPr>
              <a:t>https://mentor.ieee.org/802.11/dcn/13/11-13-0936-00-00ai-july-2013-geneva-session-</a:t>
            </a:r>
            <a:r>
              <a:rPr lang="en-US" altLang="ja-JP" dirty="0" smtClean="0">
                <a:hlinkClick r:id="rId2"/>
              </a:rPr>
              <a:t>minutes.doc</a:t>
            </a:r>
            <a:endParaRPr lang="en-US" altLang="ja-JP" dirty="0" smtClean="0"/>
          </a:p>
          <a:p>
            <a:pPr>
              <a:defRPr/>
            </a:pPr>
            <a:r>
              <a:rPr lang="en-US" altLang="ja-JP" dirty="0" smtClean="0"/>
              <a:t>Status </a:t>
            </a:r>
            <a:r>
              <a:rPr lang="en-US" altLang="ja-JP" dirty="0" smtClean="0"/>
              <a:t>of comment resolution</a:t>
            </a:r>
            <a:endParaRPr lang="en-US" altLang="ja-JP" dirty="0" smtClean="0"/>
          </a:p>
          <a:p>
            <a:pPr lvl="1">
              <a:defRPr/>
            </a:pPr>
            <a:r>
              <a:rPr lang="en-US" altLang="ja-JP" dirty="0" smtClean="0"/>
              <a:t>Not close yet…..</a:t>
            </a:r>
          </a:p>
          <a:p>
            <a:pPr lvl="1">
              <a:defRPr/>
            </a:pPr>
            <a:r>
              <a:rPr lang="en-US" altLang="ja-JP" dirty="0" smtClean="0"/>
              <a:t>Database will be prepared before the Nanjing meeting by Marc.</a:t>
            </a:r>
          </a:p>
          <a:p>
            <a:pPr>
              <a:defRPr/>
            </a:pPr>
            <a:r>
              <a:rPr lang="en-US" altLang="ja-JP" dirty="0" smtClean="0"/>
              <a:t>Plan </a:t>
            </a:r>
            <a:r>
              <a:rPr lang="en-US" altLang="ja-JP" dirty="0" smtClean="0"/>
              <a:t>to</a:t>
            </a:r>
            <a:r>
              <a:rPr lang="en-US" altLang="ja-JP" dirty="0" smtClean="0"/>
              <a:t> </a:t>
            </a:r>
            <a:r>
              <a:rPr lang="en-US" altLang="ja-JP" dirty="0" smtClean="0"/>
              <a:t>Nanjing </a:t>
            </a:r>
          </a:p>
          <a:p>
            <a:pPr lvl="1">
              <a:defRPr/>
            </a:pPr>
            <a:r>
              <a:rPr lang="en-US" altLang="ja-JP" dirty="0" smtClean="0"/>
              <a:t>Subject </a:t>
            </a:r>
            <a:r>
              <a:rPr lang="en-US" altLang="ja-JP" dirty="0" smtClean="0"/>
              <a:t>to the 4-hour </a:t>
            </a:r>
            <a:r>
              <a:rPr lang="en-US" altLang="ja-JP" dirty="0" smtClean="0"/>
              <a:t>rules</a:t>
            </a:r>
          </a:p>
          <a:p>
            <a:pPr lvl="1">
              <a:defRPr/>
            </a:pPr>
            <a:r>
              <a:rPr lang="en-US" altLang="ja-JP" dirty="0" smtClean="0"/>
              <a:t>if </a:t>
            </a:r>
            <a:r>
              <a:rPr lang="en-US" altLang="ja-JP" dirty="0" smtClean="0"/>
              <a:t>members have submissions,</a:t>
            </a:r>
            <a:r>
              <a:rPr lang="en-US" altLang="ja-JP" dirty="0" smtClean="0"/>
              <a:t> </a:t>
            </a:r>
            <a:r>
              <a:rPr lang="en-US" altLang="ja-JP" dirty="0" smtClean="0"/>
              <a:t>the contribution</a:t>
            </a:r>
            <a:r>
              <a:rPr lang="en-US" altLang="ja-JP" dirty="0" smtClean="0"/>
              <a:t> should be uploaded on </a:t>
            </a:r>
            <a:r>
              <a:rPr lang="en-US" altLang="ja-JP" dirty="0" smtClean="0"/>
              <a:t>the server for 4-hours </a:t>
            </a:r>
            <a:r>
              <a:rPr lang="en-US" altLang="ja-JP" dirty="0" smtClean="0"/>
              <a:t>before</a:t>
            </a:r>
            <a:r>
              <a:rPr lang="en-US" altLang="ja-JP" dirty="0" smtClean="0"/>
              <a:t>.</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Sep</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7149</TotalTime>
  <Words>1533</Words>
  <Application>Microsoft Macintosh PowerPoint</Application>
  <PresentationFormat>画面に合わせる (4:3)</PresentationFormat>
  <Paragraphs>141</Paragraphs>
  <Slides>10</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10th Sep</vt:lpstr>
      <vt:lpstr>Abstract</vt:lpstr>
      <vt:lpstr>Meeting Protocol</vt:lpstr>
      <vt:lpstr>Agenda for 10th Sep</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367</cp:revision>
  <cp:lastPrinted>1998-02-10T13:28:06Z</cp:lastPrinted>
  <dcterms:created xsi:type="dcterms:W3CDTF">2013-09-10T21:39:52Z</dcterms:created>
  <dcterms:modified xsi:type="dcterms:W3CDTF">2013-09-10T21:53:07Z</dcterms:modified>
  <cp:category/>
</cp:coreProperties>
</file>