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3" r:id="rId10"/>
    <p:sldId id="314" r:id="rId11"/>
    <p:sldId id="311" r:id="rId12"/>
    <p:sldId id="317" r:id="rId13"/>
    <p:sldId id="351" r:id="rId14"/>
    <p:sldId id="359" r:id="rId15"/>
    <p:sldId id="358" r:id="rId16"/>
    <p:sldId id="352" r:id="rId17"/>
    <p:sldId id="310" r:id="rId18"/>
    <p:sldId id="355" r:id="rId19"/>
    <p:sldId id="361" r:id="rId20"/>
    <p:sldId id="360" r:id="rId21"/>
    <p:sldId id="362" r:id="rId22"/>
    <p:sldId id="332" r:id="rId23"/>
    <p:sldId id="335" r:id="rId24"/>
    <p:sldId id="356" r:id="rId25"/>
    <p:sldId id="357" r:id="rId26"/>
    <p:sldId id="336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79" d="100"/>
          <a:sy n="79" d="100"/>
        </p:scale>
        <p:origin x="48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86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10608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5951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4948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8658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801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99928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2060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802.11-13/1036r1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.bennett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.turner@ieee.org" TargetMode="External"/><Relationship Id="rId4" Type="http://schemas.openxmlformats.org/officeDocument/2006/relationships/hyperlink" Target="mailto:l.perry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(Sept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2013-09-17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WG editor will update any “changes pending” columns and summarize status to </a:t>
            </a:r>
            <a:r>
              <a:rPr lang="en-US" dirty="0" smtClean="0"/>
              <a:t>editors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Action:  Robert to update .11ac to D7.0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10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476509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Sept 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July 2013 Editors changed the running order and will revisit in July 2014,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80672"/>
              </p:ext>
            </p:extLst>
          </p:nvPr>
        </p:nvGraphicFramePr>
        <p:xfrm>
          <a:off x="457200" y="1371600"/>
          <a:ext cx="7086600" cy="33861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19-Jul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Sep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2013-09-17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2013-09-17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200" dirty="0"/>
              <a:t>P809.11aq Amendment (PAD) – Dan Gal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  <a:endParaRPr lang="en-US" sz="11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3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4"/>
              </a:rPr>
              <a:t>l.perry@ieee.org</a:t>
            </a:r>
            <a:r>
              <a:rPr lang="en-US" sz="1100" dirty="0"/>
              <a:t>   </a:t>
            </a:r>
            <a:endParaRPr lang="en-US" sz="1100" dirty="0" smtClean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5"/>
              </a:rPr>
              <a:t>m.turner@ieee.org</a:t>
            </a:r>
            <a:endParaRPr lang="en-US" sz="1100" dirty="0"/>
          </a:p>
          <a:p>
            <a:pPr marL="342900" lvl="2" indent="0">
              <a:lnSpc>
                <a:spcPct val="80000"/>
              </a:lnSpc>
              <a:buNone/>
              <a:defRPr/>
            </a:pP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 17th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</a:t>
            </a:r>
            <a:r>
              <a:rPr lang="en-GB" sz="2000" dirty="0" smtClean="0"/>
              <a:t>– Will go to ballot (first WG </a:t>
            </a:r>
            <a:r>
              <a:rPr lang="en-GB" sz="2000" dirty="0" err="1" smtClean="0"/>
              <a:t>recirc</a:t>
            </a:r>
            <a:r>
              <a:rPr lang="en-GB" sz="2000" dirty="0" smtClean="0"/>
              <a:t>) this week.</a:t>
            </a:r>
            <a:endParaRPr lang="en-GB" sz="2000" dirty="0" smtClean="0"/>
          </a:p>
          <a:p>
            <a:r>
              <a:rPr lang="en-GB" sz="2000" dirty="0" smtClean="0"/>
              <a:t>11ac </a:t>
            </a:r>
            <a:r>
              <a:rPr lang="en-GB" sz="2000" dirty="0" smtClean="0"/>
              <a:t>– Will go to sponsor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this week.</a:t>
            </a:r>
            <a:endParaRPr lang="en-GB" sz="2000" dirty="0" smtClean="0"/>
          </a:p>
          <a:p>
            <a:r>
              <a:rPr lang="en-GB" sz="2000" dirty="0" smtClean="0"/>
              <a:t>11af –  </a:t>
            </a:r>
            <a:r>
              <a:rPr lang="en-GB" sz="2000" dirty="0" smtClean="0"/>
              <a:t>Will go to sponsor </a:t>
            </a:r>
            <a:r>
              <a:rPr lang="en-GB" sz="2000" dirty="0" err="1" smtClean="0"/>
              <a:t>recirc</a:t>
            </a:r>
            <a:r>
              <a:rPr lang="en-GB" sz="2000" dirty="0" smtClean="0"/>
              <a:t>,  but delay ~2 weeks to incorporate .11ac D7 changes to baseline.  46 comments remaining.</a:t>
            </a:r>
          </a:p>
          <a:p>
            <a:pPr lvl="1"/>
            <a:r>
              <a:rPr lang="en-GB" sz="1600" dirty="0" smtClean="0"/>
              <a:t>Robert to provide source of .11ac MIB to Peter.</a:t>
            </a:r>
            <a:endParaRPr lang="en-GB" sz="1600" dirty="0" smtClean="0"/>
          </a:p>
          <a:p>
            <a:r>
              <a:rPr lang="en-GB" sz="2000" dirty="0" smtClean="0"/>
              <a:t>11ah –  </a:t>
            </a:r>
            <a:r>
              <a:rPr lang="en-GB" sz="2000" dirty="0" smtClean="0"/>
              <a:t>Doing comment resolution. 988 comments originally.  Expect ~100 comments at end of this meeting unresolved.   Might possibly resolve all in this meeting.</a:t>
            </a:r>
            <a:endParaRPr lang="en-GB" sz="2000" dirty="0" smtClean="0"/>
          </a:p>
          <a:p>
            <a:r>
              <a:rPr lang="en-GB" sz="2000" dirty="0" smtClean="0"/>
              <a:t>11ai –  </a:t>
            </a:r>
            <a:r>
              <a:rPr lang="en-GB" sz="2000" dirty="0" smtClean="0"/>
              <a:t>~1400 comments from D1.0 ballot.  D1.1 after this meeting for review will resolve ~300 comments.</a:t>
            </a:r>
            <a:endParaRPr lang="en-GB" sz="2000" dirty="0"/>
          </a:p>
          <a:p>
            <a:r>
              <a:rPr lang="en-GB" sz="2000" dirty="0" smtClean="0"/>
              <a:t>11aq –  </a:t>
            </a:r>
            <a:r>
              <a:rPr lang="en-GB" sz="2000" dirty="0" smtClean="0"/>
              <a:t>No report</a:t>
            </a:r>
          </a:p>
          <a:p>
            <a:r>
              <a:rPr lang="en-GB" sz="2000" dirty="0" smtClean="0"/>
              <a:t>11ak – No editor</a:t>
            </a:r>
            <a:endParaRPr lang="en-GB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sure whether D7.0 or D8.0 will be the last draft.</a:t>
            </a:r>
          </a:p>
          <a:p>
            <a:r>
              <a:rPr lang="en-US" dirty="0" smtClean="0"/>
              <a:t>Final </a:t>
            </a:r>
            <a:r>
              <a:rPr lang="en-US" dirty="0"/>
              <a:t>draft should be available </a:t>
            </a:r>
            <a:r>
              <a:rPr lang="en-US" dirty="0" smtClean="0"/>
              <a:t>mid-November (about 350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eight weeks after that (holidays are in the middle)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35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1780</Words>
  <Application>Microsoft Office PowerPoint</Application>
  <PresentationFormat>On-screen Show (4:3)</PresentationFormat>
  <Paragraphs>380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Default Design</vt:lpstr>
      <vt:lpstr>Document</vt:lpstr>
      <vt:lpstr>802.11 WG Editor’s Meeting (Sept ‘13)</vt:lpstr>
      <vt:lpstr>Abstract</vt:lpstr>
      <vt:lpstr>Agenda for 2013-09-17</vt:lpstr>
      <vt:lpstr>Roll Call – 2013-09-17</vt:lpstr>
      <vt:lpstr>Volunteer Editor Contacts</vt:lpstr>
      <vt:lpstr>Sept 17th Round table status report</vt:lpstr>
      <vt:lpstr>Reflector Updates</vt:lpstr>
      <vt:lpstr>IEEE Publication Status</vt:lpstr>
      <vt:lpstr>11ac publication process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2013-09-16T23:42:06Z</dcterms:modified>
</cp:coreProperties>
</file>