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7" r:id="rId4"/>
    <p:sldId id="288" r:id="rId5"/>
    <p:sldId id="284" r:id="rId6"/>
    <p:sldId id="292" r:id="rId7"/>
    <p:sldId id="285" r:id="rId8"/>
    <p:sldId id="290" r:id="rId9"/>
    <p:sldId id="294" r:id="rId10"/>
    <p:sldId id="295" r:id="rId11"/>
    <p:sldId id="298" r:id="rId12"/>
    <p:sldId id="296" r:id="rId13"/>
    <p:sldId id="274" r:id="rId14"/>
    <p:sldId id="280" r:id="rId15"/>
    <p:sldId id="291" r:id="rId16"/>
    <p:sldId id="293" r:id="rId17"/>
    <p:sldId id="297" r:id="rId18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11-13/0995r1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Broadcom /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marL="57150" indent="-5715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802.1AS </a:t>
            </a:r>
            <a:r>
              <a:rPr lang="en-GB" dirty="0" smtClean="0"/>
              <a:t>Synchronization </a:t>
            </a:r>
            <a:r>
              <a:rPr lang="en-GB" dirty="0"/>
              <a:t>S</a:t>
            </a:r>
            <a:r>
              <a:rPr lang="en-GB" dirty="0" smtClean="0"/>
              <a:t>ervices</a:t>
            </a:r>
            <a:br>
              <a:rPr lang="en-GB" dirty="0" smtClean="0"/>
            </a:br>
            <a:r>
              <a:rPr lang="en-GB" dirty="0" smtClean="0"/>
              <a:t>for </a:t>
            </a:r>
            <a:r>
              <a:rPr lang="en-GB" dirty="0"/>
              <a:t>802.11ak </a:t>
            </a:r>
            <a:r>
              <a:rPr lang="en-GB" dirty="0" smtClean="0"/>
              <a:t>Links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2013-09-09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119855"/>
              </p:ext>
            </p:extLst>
          </p:nvPr>
        </p:nvGraphicFramePr>
        <p:xfrm>
          <a:off x="520700" y="2500313"/>
          <a:ext cx="7985125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" name="Document" r:id="rId4" imgW="8236552" imgH="2595128" progId="Word.Document.8">
                  <p:embed/>
                </p:oleObj>
              </mc:Choice>
              <mc:Fallback>
                <p:oleObj name="Document" r:id="rId4" imgW="8236552" imgH="259512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00313"/>
                        <a:ext cx="7985125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802.11mc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40486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Almost the same syntax as </a:t>
            </a:r>
            <a:r>
              <a:rPr lang="en-US" sz="2000" dirty="0" smtClean="0"/>
              <a:t>MLME-TIMINGMSMTRQ </a:t>
            </a:r>
            <a:endParaRPr lang="en-US" sz="2000" dirty="0"/>
          </a:p>
          <a:p>
            <a:pPr marL="627063" lvl="1">
              <a:buFontTx/>
              <a:buChar char="-"/>
            </a:pPr>
            <a:r>
              <a:rPr lang="en-US" sz="1800" dirty="0"/>
              <a:t>t</a:t>
            </a:r>
            <a:r>
              <a:rPr lang="en-US" sz="1800" dirty="0" smtClean="0"/>
              <a:t>imestamp </a:t>
            </a:r>
            <a:r>
              <a:rPr lang="en-US" sz="1800" dirty="0"/>
              <a:t>precision of 0.1ns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Issue: An STA </a:t>
            </a:r>
            <a:r>
              <a:rPr lang="en-US" sz="2000" dirty="0"/>
              <a:t>supporting </a:t>
            </a:r>
            <a:r>
              <a:rPr lang="en-US" sz="2000" dirty="0" smtClean="0"/>
              <a:t>MLME-FINETIMINGMSMTRQ does not support</a:t>
            </a:r>
            <a:r>
              <a:rPr lang="en-US" sz="2000" dirty="0" smtClean="0"/>
              <a:t> </a:t>
            </a:r>
            <a:r>
              <a:rPr lang="en-US" sz="2000" dirty="0" smtClean="0"/>
              <a:t>MLME-TIMINGMSMTRQ</a:t>
            </a:r>
          </a:p>
          <a:p>
            <a:pPr marL="627063" lvl="1">
              <a:buFontTx/>
              <a:buChar char="-"/>
            </a:pPr>
            <a:r>
              <a:rPr lang="en-US" sz="1800" dirty="0"/>
              <a:t>a</a:t>
            </a:r>
            <a:r>
              <a:rPr lang="en-US" sz="1800" dirty="0" smtClean="0"/>
              <a:t>s currently defined in </a:t>
            </a:r>
            <a:r>
              <a:rPr lang="en-US" sz="1800" dirty="0"/>
              <a:t>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802.1AS this STA will </a:t>
            </a:r>
            <a:r>
              <a:rPr lang="en-US" sz="1800" b="1" u="sng" dirty="0" smtClean="0"/>
              <a:t>not be </a:t>
            </a:r>
            <a:r>
              <a:rPr lang="en-US" sz="1800" dirty="0" smtClean="0"/>
              <a:t>“</a:t>
            </a:r>
            <a:r>
              <a:rPr lang="en-US" sz="1800" dirty="0" err="1" smtClean="0"/>
              <a:t>asCapable</a:t>
            </a:r>
            <a:r>
              <a:rPr lang="en-US" sz="1800" dirty="0" smtClean="0"/>
              <a:t>” (</a:t>
            </a:r>
            <a:r>
              <a:rPr lang="en-US" sz="1800" dirty="0" err="1" smtClean="0"/>
              <a:t>cf</a:t>
            </a:r>
            <a:r>
              <a:rPr lang="en-US" sz="1800" dirty="0" smtClean="0"/>
              <a:t> slide 4 - </a:t>
            </a:r>
            <a:r>
              <a:rPr lang="en-US" sz="1800" dirty="0"/>
              <a:t>the timing measurement bit in the </a:t>
            </a:r>
            <a:r>
              <a:rPr lang="en-US" sz="1800" dirty="0" err="1"/>
              <a:t>ExtendedCapabilities</a:t>
            </a:r>
            <a:r>
              <a:rPr lang="en-US" sz="1800" dirty="0"/>
              <a:t> </a:t>
            </a:r>
            <a:r>
              <a:rPr lang="en-US" sz="1800" dirty="0" smtClean="0"/>
              <a:t>information will be different…) </a:t>
            </a:r>
            <a:r>
              <a:rPr lang="en-US" sz="1200" dirty="0" smtClean="0"/>
              <a:t>		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Solution: Support </a:t>
            </a:r>
            <a:r>
              <a:rPr lang="en-US" sz="2000" dirty="0" smtClean="0"/>
              <a:t>for Fine Timing Measurement could be </a:t>
            </a:r>
            <a:r>
              <a:rPr lang="en-US" sz="2000" dirty="0" smtClean="0"/>
              <a:t>added </a:t>
            </a:r>
            <a:r>
              <a:rPr lang="en-US" sz="2000" dirty="0" smtClean="0"/>
              <a:t>to P802.1ASbt </a:t>
            </a:r>
          </a:p>
          <a:p>
            <a:pPr marL="627063" lvl="1">
              <a:buFontTx/>
              <a:buChar char="-"/>
            </a:pPr>
            <a:r>
              <a:rPr lang="en-US" sz="1800" dirty="0"/>
              <a:t>a</a:t>
            </a:r>
            <a:r>
              <a:rPr lang="en-US" sz="1800" dirty="0"/>
              <a:t>s IEEE </a:t>
            </a:r>
            <a:r>
              <a:rPr lang="en-US" sz="1800" dirty="0" err="1"/>
              <a:t>Std</a:t>
            </a:r>
            <a:r>
              <a:rPr lang="en-US" sz="1800" dirty="0"/>
              <a:t> 802.1AS describes the .11v’s </a:t>
            </a:r>
            <a:r>
              <a:rPr lang="en-US" sz="1800" dirty="0"/>
              <a:t>MLME-TIMINGMSMTRQ </a:t>
            </a:r>
            <a:r>
              <a:rPr lang="en-US" sz="1800" dirty="0"/>
              <a:t>primitive </a:t>
            </a:r>
            <a:r>
              <a:rPr lang="en-US" sz="1800" dirty="0" smtClean="0"/>
              <a:t>only</a:t>
            </a:r>
          </a:p>
          <a:p>
            <a:pPr marL="627063" lvl="1">
              <a:buFontTx/>
              <a:buChar char="-"/>
            </a:pPr>
            <a:r>
              <a:rPr lang="en-US" sz="1800" dirty="0" smtClean="0"/>
              <a:t>**if** the 802.11mc  timeframe could match the P802.1ASbt timeframe</a:t>
            </a:r>
            <a:endParaRPr lang="en-US" dirty="0"/>
          </a:p>
          <a:p>
            <a:pPr marL="806450" lvl="1" indent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8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802.11mc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40486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Almost the same syntax as </a:t>
            </a:r>
            <a:r>
              <a:rPr lang="en-US" sz="2000" dirty="0" smtClean="0"/>
              <a:t>MLME-TIMINGMSMTRQ </a:t>
            </a:r>
            <a:endParaRPr lang="en-US" sz="2000" dirty="0"/>
          </a:p>
          <a:p>
            <a:pPr marL="627063" lvl="1">
              <a:buFontTx/>
              <a:buChar char="-"/>
            </a:pPr>
            <a:r>
              <a:rPr lang="en-US" sz="1800" dirty="0"/>
              <a:t>t</a:t>
            </a:r>
            <a:r>
              <a:rPr lang="en-US" sz="1800" dirty="0" smtClean="0"/>
              <a:t>imestamp </a:t>
            </a:r>
            <a:r>
              <a:rPr lang="en-US" sz="1800" dirty="0"/>
              <a:t>precision of 0.1ns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Issue: An STA </a:t>
            </a:r>
            <a:r>
              <a:rPr lang="en-US" sz="2000" dirty="0"/>
              <a:t>supporting </a:t>
            </a:r>
            <a:r>
              <a:rPr lang="en-US" sz="2000" dirty="0" smtClean="0"/>
              <a:t>MLME-FINETIMINGMSMTRQ does not support</a:t>
            </a:r>
            <a:r>
              <a:rPr lang="en-US" sz="2000" dirty="0" smtClean="0"/>
              <a:t> </a:t>
            </a:r>
            <a:r>
              <a:rPr lang="en-US" sz="2000" dirty="0" smtClean="0"/>
              <a:t>MLME-TIMINGMSMTRQ</a:t>
            </a:r>
          </a:p>
          <a:p>
            <a:pPr marL="627063" lvl="1">
              <a:buFontTx/>
              <a:buChar char="-"/>
            </a:pPr>
            <a:r>
              <a:rPr lang="en-US" sz="1800" dirty="0" smtClean="0"/>
              <a:t>this STA will </a:t>
            </a:r>
            <a:r>
              <a:rPr lang="en-US" sz="1800" b="1" u="sng" dirty="0" smtClean="0"/>
              <a:t>not be </a:t>
            </a:r>
            <a:r>
              <a:rPr lang="en-US" sz="1800" dirty="0" smtClean="0"/>
              <a:t>“</a:t>
            </a:r>
            <a:r>
              <a:rPr lang="en-US" sz="1800" dirty="0" err="1" smtClean="0"/>
              <a:t>asCapable</a:t>
            </a:r>
            <a:r>
              <a:rPr lang="en-US" sz="1800" dirty="0" smtClean="0"/>
              <a:t>” as </a:t>
            </a:r>
            <a:r>
              <a:rPr lang="en-US" sz="1800" dirty="0"/>
              <a:t>currently defined in IEEE </a:t>
            </a:r>
            <a:r>
              <a:rPr lang="en-US" sz="1800" dirty="0" err="1"/>
              <a:t>Std</a:t>
            </a:r>
            <a:r>
              <a:rPr lang="en-US" sz="1800" dirty="0"/>
              <a:t> 802.1AS </a:t>
            </a:r>
            <a:r>
              <a:rPr lang="en-US" sz="1800" dirty="0" smtClean="0"/>
              <a:t>(</a:t>
            </a:r>
            <a:r>
              <a:rPr lang="en-US" sz="1800" dirty="0" err="1" smtClean="0"/>
              <a:t>cf</a:t>
            </a:r>
            <a:r>
              <a:rPr lang="en-US" sz="1800" dirty="0" smtClean="0"/>
              <a:t> slide 4 - </a:t>
            </a:r>
            <a:r>
              <a:rPr lang="en-US" sz="1800" dirty="0"/>
              <a:t>the </a:t>
            </a:r>
            <a:r>
              <a:rPr lang="en-US" sz="1800" dirty="0" smtClean="0"/>
              <a:t>fine timing </a:t>
            </a:r>
            <a:r>
              <a:rPr lang="en-US" sz="1800" dirty="0"/>
              <a:t>measurement bit in the </a:t>
            </a:r>
            <a:r>
              <a:rPr lang="en-US" sz="1800" dirty="0" err="1"/>
              <a:t>ExtendedCapabilities</a:t>
            </a:r>
            <a:r>
              <a:rPr lang="en-US" sz="1800" dirty="0"/>
              <a:t> </a:t>
            </a:r>
            <a:r>
              <a:rPr lang="en-US" sz="1800" dirty="0" smtClean="0"/>
              <a:t>will be a different bit …) </a:t>
            </a:r>
            <a:r>
              <a:rPr lang="en-US" sz="1200" dirty="0" smtClean="0"/>
              <a:t>		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Solution: Support </a:t>
            </a:r>
            <a:r>
              <a:rPr lang="en-US" sz="2000" dirty="0" smtClean="0"/>
              <a:t>for Fine Timing Measurement could be </a:t>
            </a:r>
            <a:r>
              <a:rPr lang="en-US" sz="2000" dirty="0" smtClean="0"/>
              <a:t>added </a:t>
            </a:r>
            <a:r>
              <a:rPr lang="en-US" sz="2000" dirty="0" smtClean="0"/>
              <a:t>to P802.1ASbt </a:t>
            </a:r>
          </a:p>
          <a:p>
            <a:pPr marL="627063" lvl="1">
              <a:buFontTx/>
              <a:buChar char="-"/>
            </a:pPr>
            <a:r>
              <a:rPr lang="en-US" sz="1800" dirty="0"/>
              <a:t>a</a:t>
            </a:r>
            <a:r>
              <a:rPr lang="en-US" sz="1800" dirty="0"/>
              <a:t>s IEEE </a:t>
            </a:r>
            <a:r>
              <a:rPr lang="en-US" sz="1800" dirty="0" err="1"/>
              <a:t>Std</a:t>
            </a:r>
            <a:r>
              <a:rPr lang="en-US" sz="1800" dirty="0"/>
              <a:t> 802.1AS describes the .11v’s </a:t>
            </a:r>
            <a:r>
              <a:rPr lang="en-US" sz="1800" dirty="0"/>
              <a:t>MLME-TIMINGMSMTRQ </a:t>
            </a:r>
            <a:r>
              <a:rPr lang="en-US" sz="1800" dirty="0"/>
              <a:t>primitive </a:t>
            </a:r>
            <a:r>
              <a:rPr lang="en-US" sz="1800" dirty="0" smtClean="0"/>
              <a:t>only</a:t>
            </a:r>
          </a:p>
          <a:p>
            <a:pPr marL="627063" lvl="1">
              <a:buFontTx/>
              <a:buChar char="-"/>
            </a:pPr>
            <a:r>
              <a:rPr lang="en-US" sz="1800" dirty="0" smtClean="0"/>
              <a:t>**if** 802.11mc is completed in a timeframe compatible with the </a:t>
            </a:r>
            <a:r>
              <a:rPr lang="en-US" sz="1800" dirty="0"/>
              <a:t>P802.1ASbt </a:t>
            </a:r>
            <a:r>
              <a:rPr lang="en-US" sz="1800" dirty="0" smtClean="0"/>
              <a:t>timeframe</a:t>
            </a:r>
            <a:endParaRPr lang="en-US" sz="1800" dirty="0"/>
          </a:p>
          <a:p>
            <a:pPr marL="627063" lvl="1">
              <a:buFontTx/>
              <a:buChar char="-"/>
            </a:pPr>
            <a:endParaRPr lang="en-US" dirty="0"/>
          </a:p>
          <a:p>
            <a:pPr marL="806450" lvl="1" indent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2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Arial" charset="0"/>
              </a:rPr>
              <a:t>Timestamping</a:t>
            </a:r>
            <a:r>
              <a:rPr lang="en-US" dirty="0" smtClean="0">
                <a:cs typeface="Arial" charset="0"/>
              </a:rPr>
              <a:t> of 802.1AS Sync Messages over 802.1Qbz Bridge and 802.11ak Link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kern="1200" dirty="0" smtClean="0"/>
              <a:t>Disclaimer: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1" kern="1200" dirty="0" smtClean="0"/>
              <a:t>The three following slides are INFORMATIVE only and implementation related.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kern="1200" dirty="0" smtClean="0"/>
              <a:t>Their aim however is to raise the awareness of the needed synchronization between the </a:t>
            </a:r>
            <a:r>
              <a:rPr lang="en-US" sz="1800" dirty="0">
                <a:cs typeface="Arial" charset="0"/>
              </a:rPr>
              <a:t>802.1Qbz Bridge and 802.11ak </a:t>
            </a:r>
            <a:r>
              <a:rPr lang="en-US" sz="1800" dirty="0" smtClean="0">
                <a:cs typeface="Arial" charset="0"/>
              </a:rPr>
              <a:t>time domains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4135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Arial" charset="0"/>
              </a:rPr>
              <a:t>Timestamping</a:t>
            </a:r>
            <a:r>
              <a:rPr lang="en-US" dirty="0" smtClean="0">
                <a:cs typeface="Arial" charset="0"/>
              </a:rPr>
              <a:t> of 802.1AS Sync Messages over 802.1Qbz Bridge and 802.11ak Link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kern="1200" dirty="0" smtClean="0"/>
              <a:t>Residence </a:t>
            </a:r>
            <a:r>
              <a:rPr lang="en-US" sz="2000" b="0" kern="1200" dirty="0"/>
              <a:t>time of the 802.1Qbz bridge includes 2 time domains: 802.1Qbz bridge and 802.11</a:t>
            </a:r>
          </a:p>
          <a:p>
            <a:pPr>
              <a:buFont typeface="Arial" pitchFamily="34" charset="0"/>
              <a:buChar char="•"/>
            </a:pPr>
            <a:r>
              <a:rPr lang="en-US" sz="2000" b="0" kern="1200" dirty="0" smtClean="0"/>
              <a:t>Two </a:t>
            </a:r>
            <a:r>
              <a:rPr lang="en-US" sz="2000" kern="1200" dirty="0" smtClean="0"/>
              <a:t>mutually</a:t>
            </a:r>
            <a:r>
              <a:rPr lang="en-US" sz="2000" b="0" kern="1200" dirty="0" smtClean="0"/>
              <a:t> </a:t>
            </a:r>
            <a:r>
              <a:rPr lang="en-US" sz="2000" kern="1200" dirty="0" smtClean="0"/>
              <a:t>exclusive</a:t>
            </a:r>
            <a:r>
              <a:rPr lang="en-US" sz="2000" b="0" kern="1200" dirty="0" smtClean="0"/>
              <a:t> options: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0" kern="1200" dirty="0" smtClean="0"/>
              <a:t>Option 1: Bridge </a:t>
            </a:r>
            <a:r>
              <a:rPr lang="en-US" sz="1800" b="0" kern="1200" dirty="0"/>
              <a:t>and STA clocks are synchronized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0" kern="1200" dirty="0" smtClean="0"/>
              <a:t>Option 2: Bridge </a:t>
            </a:r>
            <a:r>
              <a:rPr lang="en-US" sz="1800" b="0" kern="1200" dirty="0"/>
              <a:t>and STA clocks are independent free running </a:t>
            </a:r>
            <a:r>
              <a:rPr lang="en-US" sz="1800" b="0" kern="1200" dirty="0" smtClean="0"/>
              <a:t>clocks. In this case:</a:t>
            </a:r>
            <a:endParaRPr lang="en-US" sz="1800" b="0" kern="1200" dirty="0"/>
          </a:p>
          <a:p>
            <a:pPr marL="1200150" lvl="2" indent="-342900">
              <a:buFont typeface="Times New Roman" pitchFamily="18" charset="0"/>
              <a:buChar char="-"/>
            </a:pPr>
            <a:r>
              <a:rPr lang="en-US" sz="1600" dirty="0" smtClean="0"/>
              <a:t>Sync messages must be </a:t>
            </a:r>
            <a:r>
              <a:rPr lang="en-US" sz="1600" dirty="0" err="1" smtClean="0"/>
              <a:t>timestamped</a:t>
            </a:r>
            <a:r>
              <a:rPr lang="en-US" sz="1600" dirty="0" smtClean="0"/>
              <a:t> at </a:t>
            </a:r>
            <a:r>
              <a:rPr lang="en-US" sz="1600" dirty="0"/>
              <a:t>the “Infrastructure” and “STA/Bridge” interfaces</a:t>
            </a:r>
            <a:endParaRPr lang="en-US" sz="1600" dirty="0" smtClean="0"/>
          </a:p>
          <a:p>
            <a:pPr marL="1200150" lvl="2" indent="-342900">
              <a:buFont typeface="Times New Roman" pitchFamily="18" charset="0"/>
              <a:buChar char="-"/>
            </a:pPr>
            <a:r>
              <a:rPr lang="en-US" sz="1600" dirty="0" smtClean="0"/>
              <a:t>The </a:t>
            </a:r>
            <a:r>
              <a:rPr lang="en-US" sz="1600" dirty="0" err="1" smtClean="0"/>
              <a:t>Timestamping</a:t>
            </a:r>
            <a:r>
              <a:rPr lang="en-US" sz="1600" dirty="0" smtClean="0"/>
              <a:t> is identical to the </a:t>
            </a:r>
            <a:r>
              <a:rPr lang="en-US" sz="1600" dirty="0" err="1" smtClean="0"/>
              <a:t>timestamping</a:t>
            </a:r>
            <a:r>
              <a:rPr lang="en-US" sz="1600" dirty="0" smtClean="0"/>
              <a:t> at the portal interface in a Time Aware 802.11 AP STA 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417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802.1Qbz / 802.11ak Sync </a:t>
            </a:r>
            <a:r>
              <a:rPr lang="en-US" dirty="0" err="1">
                <a:cs typeface="Arial" charset="0"/>
              </a:rPr>
              <a:t>M</a:t>
            </a:r>
            <a:r>
              <a:rPr lang="en-US" sz="2800" dirty="0" err="1" smtClean="0">
                <a:cs typeface="Arial" charset="0"/>
              </a:rPr>
              <a:t>sg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T</a:t>
            </a:r>
            <a:r>
              <a:rPr lang="en-US" sz="2800" dirty="0" err="1" smtClean="0">
                <a:cs typeface="Arial" charset="0"/>
              </a:rPr>
              <a:t>imestamping</a:t>
            </a:r>
            <a:r>
              <a:rPr lang="en-US" sz="2800" dirty="0" smtClean="0">
                <a:cs typeface="Arial" charset="0"/>
              </a:rPr>
              <a:t>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19251"/>
            <a:ext cx="7770813" cy="5524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Option#1 : Bridge &amp; STA free running clocks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871857"/>
              </p:ext>
            </p:extLst>
          </p:nvPr>
        </p:nvGraphicFramePr>
        <p:xfrm>
          <a:off x="34851" y="1982788"/>
          <a:ext cx="9038874" cy="453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Visio" r:id="rId3" imgW="9981930" imgH="4724400" progId="Visio.Drawing.11">
                  <p:embed/>
                </p:oleObj>
              </mc:Choice>
              <mc:Fallback>
                <p:oleObj name="Visio" r:id="rId3" imgW="9981930" imgH="47244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51" y="1982788"/>
                        <a:ext cx="9038874" cy="453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66788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802.1Qbz / 802.11ak Sync </a:t>
            </a:r>
            <a:r>
              <a:rPr lang="en-US" dirty="0" err="1">
                <a:cs typeface="Arial" charset="0"/>
              </a:rPr>
              <a:t>Msg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Timestamping</a:t>
            </a:r>
            <a:r>
              <a:rPr lang="en-US" dirty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(2)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19251"/>
            <a:ext cx="7770813" cy="5524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/>
              <a:t>O</a:t>
            </a:r>
            <a:r>
              <a:rPr lang="en-US" sz="2000" b="0" dirty="0" smtClean="0"/>
              <a:t>ption#2 : Bridge &amp; STA clocks are synchronized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96944"/>
              </p:ext>
            </p:extLst>
          </p:nvPr>
        </p:nvGraphicFramePr>
        <p:xfrm>
          <a:off x="34851" y="1982788"/>
          <a:ext cx="9038874" cy="453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Visio" r:id="rId3" imgW="9981930" imgH="4724400" progId="Visio.Drawing.11">
                  <p:embed/>
                </p:oleObj>
              </mc:Choice>
              <mc:Fallback>
                <p:oleObj name="Visio" r:id="rId3" imgW="9981930" imgH="47244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51" y="1982788"/>
                        <a:ext cx="9038874" cy="453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05764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74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2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57150" indent="-5715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802.1AS synchronization services for 802.11ak links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802.1AS for 802.11 L</a:t>
            </a:r>
            <a:r>
              <a:rPr lang="en-US" dirty="0" smtClean="0"/>
              <a:t>inks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Specified in 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 </a:t>
            </a:r>
            <a:r>
              <a:rPr lang="en-US" sz="2000" b="0" dirty="0" smtClean="0"/>
              <a:t>802.1AS-2011 </a:t>
            </a:r>
            <a:r>
              <a:rPr lang="en-US" sz="2000" b="0" dirty="0" smtClean="0"/>
              <a:t>Clause 12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Path Delay measurement </a:t>
            </a:r>
            <a:r>
              <a:rPr lang="en-US" sz="2000" b="0" dirty="0"/>
              <a:t>+ time propagation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/>
              <a:t>P</a:t>
            </a:r>
            <a:r>
              <a:rPr lang="en-US" sz="1800" b="0" dirty="0" smtClean="0"/>
              <a:t>eer </a:t>
            </a:r>
            <a:r>
              <a:rPr lang="en-US" sz="1800" b="0" dirty="0"/>
              <a:t>delay </a:t>
            </a:r>
            <a:r>
              <a:rPr lang="en-US" sz="1800" b="0" dirty="0" smtClean="0"/>
              <a:t>mechanism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/>
              <a:t>U</a:t>
            </a:r>
            <a:r>
              <a:rPr lang="en-US" sz="1800" dirty="0" smtClean="0"/>
              <a:t>se </a:t>
            </a:r>
            <a:r>
              <a:rPr lang="en-US" sz="1800" dirty="0"/>
              <a:t>the Timing measurement procedure defined in </a:t>
            </a:r>
            <a:r>
              <a:rPr lang="en-US" sz="1800" b="1" dirty="0" smtClean="0"/>
              <a:t>IEEE 802.11v s</a:t>
            </a:r>
            <a:r>
              <a:rPr lang="en-US" sz="1800" dirty="0" smtClean="0"/>
              <a:t>pecified </a:t>
            </a:r>
            <a:r>
              <a:rPr lang="en-US" sz="1800" dirty="0"/>
              <a:t>in IEEE 802.11-2012 Section </a:t>
            </a:r>
            <a:r>
              <a:rPr lang="en-US" sz="1800" dirty="0" smtClean="0"/>
              <a:t>10.23.5</a:t>
            </a:r>
            <a:endParaRPr lang="en-US" sz="1800" dirty="0"/>
          </a:p>
          <a:p>
            <a:pPr lvl="2" indent="-342900">
              <a:buFont typeface="Times New Roman" pitchFamily="18" charset="0"/>
              <a:buChar char="-"/>
            </a:pPr>
            <a:r>
              <a:rPr lang="en-US" sz="1600" dirty="0" smtClean="0"/>
              <a:t>MLME-TIMINGMSMT Primitives</a:t>
            </a:r>
          </a:p>
          <a:p>
            <a:pPr lvl="2" indent="-342900">
              <a:buFont typeface="Times New Roman" pitchFamily="18" charset="0"/>
              <a:buChar char="-"/>
            </a:pPr>
            <a:r>
              <a:rPr lang="en-US" sz="1600" dirty="0" smtClean="0"/>
              <a:t>Messages </a:t>
            </a:r>
            <a:r>
              <a:rPr lang="en-US" sz="1600" dirty="0"/>
              <a:t>are the “timing measurement action frame”  and its corresponding “ACK</a:t>
            </a:r>
            <a:r>
              <a:rPr lang="en-US" sz="1600" dirty="0" smtClean="0"/>
              <a:t>”</a:t>
            </a:r>
          </a:p>
          <a:p>
            <a:pPr lvl="2" indent="-342900">
              <a:buFont typeface="Times New Roman" pitchFamily="18" charset="0"/>
              <a:buChar char="-"/>
            </a:pPr>
            <a:r>
              <a:rPr lang="en-US" sz="1600" dirty="0" smtClean="0"/>
              <a:t>Vendor </a:t>
            </a:r>
            <a:r>
              <a:rPr lang="en-US" sz="1600" dirty="0"/>
              <a:t>Specific </a:t>
            </a:r>
            <a:r>
              <a:rPr lang="en-US" sz="1600" dirty="0">
                <a:solidFill>
                  <a:schemeClr val="tx1"/>
                </a:solidFill>
              </a:rPr>
              <a:t>(OUI of 802.1) </a:t>
            </a:r>
            <a:r>
              <a:rPr lang="en-US" sz="1600" dirty="0" smtClean="0"/>
              <a:t>information </a:t>
            </a:r>
            <a:r>
              <a:rPr lang="en-US" sz="1600" dirty="0"/>
              <a:t>element </a:t>
            </a:r>
            <a:r>
              <a:rPr lang="en-US" sz="1600" dirty="0" smtClean="0"/>
              <a:t>contains </a:t>
            </a:r>
            <a:r>
              <a:rPr lang="en-US" sz="1600" dirty="0"/>
              <a:t>various time-synchronization parameters, including an entire </a:t>
            </a:r>
            <a:r>
              <a:rPr lang="en-US" sz="1600" dirty="0" err="1"/>
              <a:t>Follow_Up</a:t>
            </a:r>
            <a:r>
              <a:rPr lang="en-US" sz="1600" dirty="0"/>
              <a:t> </a:t>
            </a:r>
            <a:r>
              <a:rPr lang="en-US" sz="1600" dirty="0" smtClean="0"/>
              <a:t>message</a:t>
            </a:r>
          </a:p>
          <a:p>
            <a:pPr marL="0" indent="0"/>
            <a:endParaRPr lang="en-US" b="0" dirty="0"/>
          </a:p>
          <a:p>
            <a:pPr marL="400050" lvl="1" indent="0"/>
            <a:endParaRPr lang="en-US" b="0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802.1AS for 802.11 L</a:t>
            </a:r>
            <a:r>
              <a:rPr lang="en-US" dirty="0" smtClean="0"/>
              <a:t>inks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Messages </a:t>
            </a:r>
            <a:endParaRPr lang="en-US" sz="2000" dirty="0"/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b="0" dirty="0" smtClean="0"/>
              <a:t>All </a:t>
            </a:r>
            <a:r>
              <a:rPr lang="en-US" sz="1800" b="0" dirty="0"/>
              <a:t>media-dependent frames are generated and consumed by the lower-layer 802.11 </a:t>
            </a:r>
            <a:r>
              <a:rPr lang="en-US" sz="1800" b="0" dirty="0" smtClean="0"/>
              <a:t>MLME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/>
              <a:t>M</a:t>
            </a:r>
            <a:r>
              <a:rPr lang="en-US" sz="1800" b="0" dirty="0" smtClean="0"/>
              <a:t>essages </a:t>
            </a:r>
            <a:r>
              <a:rPr lang="en-US" sz="1800" b="0" dirty="0"/>
              <a:t>are </a:t>
            </a:r>
            <a:r>
              <a:rPr lang="en-US" sz="1800" b="0" dirty="0" err="1" smtClean="0"/>
              <a:t>timestamped</a:t>
            </a:r>
            <a:r>
              <a:rPr lang="en-US" sz="1800" b="0" dirty="0" smtClean="0"/>
              <a:t> </a:t>
            </a:r>
            <a:r>
              <a:rPr lang="en-US" sz="1800" b="0" dirty="0"/>
              <a:t>by the </a:t>
            </a:r>
            <a:r>
              <a:rPr lang="en-US" sz="1800" b="0" dirty="0" smtClean="0"/>
              <a:t>MAC/PHY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Determination </a:t>
            </a:r>
            <a:r>
              <a:rPr lang="en-US" sz="2000" dirty="0"/>
              <a:t>of </a:t>
            </a:r>
            <a:r>
              <a:rPr lang="en-US" sz="2000" dirty="0" smtClean="0"/>
              <a:t>“</a:t>
            </a:r>
            <a:r>
              <a:rPr lang="en-US" sz="2000" dirty="0" err="1" smtClean="0"/>
              <a:t>asCapable</a:t>
            </a:r>
            <a:r>
              <a:rPr lang="en-US" sz="2000" dirty="0" smtClean="0"/>
              <a:t>”</a:t>
            </a:r>
            <a:endParaRPr lang="en-US" sz="2000" dirty="0"/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 smtClean="0"/>
              <a:t>Per-port </a:t>
            </a:r>
            <a:r>
              <a:rPr lang="en-US" sz="1800" dirty="0"/>
              <a:t>global variable 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 smtClean="0"/>
              <a:t>Set </a:t>
            </a:r>
            <a:r>
              <a:rPr lang="en-US" sz="1800" dirty="0"/>
              <a:t>to FALSE if the timing measurement bit in the </a:t>
            </a:r>
            <a:r>
              <a:rPr lang="en-US" sz="1800" dirty="0" err="1"/>
              <a:t>ExtendedCapabilities</a:t>
            </a:r>
            <a:r>
              <a:rPr lang="en-US" sz="1800" dirty="0"/>
              <a:t> information element indicates that the peer IEEE 802.11 station is incapable of participating in the timing measurement </a:t>
            </a:r>
            <a:r>
              <a:rPr lang="en-US" sz="1800" dirty="0" smtClean="0"/>
              <a:t>protocol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 smtClean="0"/>
              <a:t>Otherwise</a:t>
            </a:r>
            <a:r>
              <a:rPr lang="en-US" sz="1800" dirty="0"/>
              <a:t>, </a:t>
            </a:r>
            <a:r>
              <a:rPr lang="en-US" sz="1800" dirty="0" smtClean="0"/>
              <a:t>may </a:t>
            </a:r>
            <a:r>
              <a:rPr lang="en-US" sz="1800" dirty="0"/>
              <a:t>be set to </a:t>
            </a:r>
            <a:r>
              <a:rPr lang="en-US" sz="1800" dirty="0" smtClean="0"/>
              <a:t>TRUE</a:t>
            </a:r>
          </a:p>
          <a:p>
            <a:pPr marL="0" indent="0"/>
            <a:endParaRPr lang="en-US" b="0" dirty="0"/>
          </a:p>
          <a:p>
            <a:pPr marL="400050" lvl="1" indent="0"/>
            <a:endParaRPr lang="en-US" b="0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3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Measurement </a:t>
            </a:r>
            <a:r>
              <a:rPr lang="en-US" dirty="0"/>
              <a:t>P</a:t>
            </a:r>
            <a:r>
              <a:rPr lang="en-US" dirty="0" smtClean="0"/>
              <a:t>rocedure for 802.11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65"/>
          <a:stretch/>
        </p:blipFill>
        <p:spPr bwMode="auto">
          <a:xfrm>
            <a:off x="755391" y="2071258"/>
            <a:ext cx="7707501" cy="382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6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of Sync and </a:t>
            </a:r>
            <a:r>
              <a:rPr lang="en-US" dirty="0" err="1" smtClean="0"/>
              <a:t>Follow_Up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Messages on 802.11ak Links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814175"/>
              </p:ext>
            </p:extLst>
          </p:nvPr>
        </p:nvGraphicFramePr>
        <p:xfrm>
          <a:off x="130175" y="2874963"/>
          <a:ext cx="8836025" cy="360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Visio" r:id="rId3" imgW="6507804" imgH="2657272" progId="Visio.Drawing.11">
                  <p:embed/>
                </p:oleObj>
              </mc:Choice>
              <mc:Fallback>
                <p:oleObj name="Visio" r:id="rId3" imgW="6507804" imgH="265727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175" y="2874963"/>
                        <a:ext cx="8836025" cy="360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928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/>
              <a:t>Timing measurement procedure for 802.11 links </a:t>
            </a:r>
            <a:r>
              <a:rPr lang="en-US" sz="2000" dirty="0" smtClean="0"/>
              <a:t>introduces a one </a:t>
            </a:r>
            <a:r>
              <a:rPr lang="en-US" sz="2000" dirty="0" err="1" smtClean="0"/>
              <a:t>Sync_interval</a:t>
            </a:r>
            <a:r>
              <a:rPr lang="en-US" sz="2000" dirty="0" smtClean="0"/>
              <a:t> </a:t>
            </a:r>
            <a:r>
              <a:rPr lang="en-US" sz="2000" dirty="0"/>
              <a:t>delay </a:t>
            </a:r>
            <a:r>
              <a:rPr lang="en-US" sz="2000" b="0" dirty="0"/>
              <a:t>per 802.11ak link to the propagation of the Sync message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8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 </a:t>
            </a:r>
            <a:r>
              <a:rPr lang="en-US" dirty="0" err="1" smtClean="0"/>
              <a:t>Msg</a:t>
            </a:r>
            <a:r>
              <a:rPr lang="en-US" dirty="0" smtClean="0"/>
              <a:t> Propagation for .11ak </a:t>
            </a:r>
            <a:r>
              <a:rPr lang="en-US" dirty="0"/>
              <a:t>L</a:t>
            </a:r>
            <a:r>
              <a:rPr lang="en-US" dirty="0" smtClean="0"/>
              <a:t>inks</a:t>
            </a:r>
            <a:br>
              <a:rPr lang="en-US" dirty="0" smtClean="0"/>
            </a:br>
            <a:r>
              <a:rPr lang="en-US" dirty="0" smtClean="0"/>
              <a:t>Option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8012927" cy="4098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Same procedure as for .11 links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Pros:</a:t>
            </a:r>
            <a:endParaRPr lang="en-US" sz="2000" b="0" dirty="0"/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/>
              <a:t>No change to 802.1AS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Cons: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/>
              <a:t>Sync </a:t>
            </a:r>
            <a:r>
              <a:rPr lang="en-US" sz="1800" dirty="0" err="1"/>
              <a:t>msg</a:t>
            </a:r>
            <a:r>
              <a:rPr lang="en-US" sz="1800" dirty="0"/>
              <a:t> propagation is delayed by one </a:t>
            </a:r>
            <a:r>
              <a:rPr lang="en-US" sz="1800" dirty="0" err="1" smtClean="0"/>
              <a:t>Sync_interval</a:t>
            </a:r>
            <a:r>
              <a:rPr lang="en-US" sz="1800" dirty="0" smtClean="0"/>
              <a:t> </a:t>
            </a:r>
            <a:r>
              <a:rPr lang="en-US" sz="1800" dirty="0"/>
              <a:t>per .11ak link </a:t>
            </a:r>
            <a:r>
              <a:rPr lang="en-US" sz="1800" dirty="0" smtClean="0"/>
              <a:t>(the default </a:t>
            </a:r>
            <a:r>
              <a:rPr lang="en-US" sz="1800" dirty="0" err="1" smtClean="0"/>
              <a:t>Sync_interval</a:t>
            </a:r>
            <a:r>
              <a:rPr lang="en-US" sz="1800" dirty="0" smtClean="0"/>
              <a:t> </a:t>
            </a:r>
            <a:r>
              <a:rPr lang="en-US" sz="1800" dirty="0"/>
              <a:t>for 802.11 link is 1/8 </a:t>
            </a:r>
            <a:r>
              <a:rPr lang="en-US" sz="1800" dirty="0" smtClean="0"/>
              <a:t>sec)</a:t>
            </a:r>
            <a:endParaRPr lang="en-US" sz="1800" dirty="0"/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b="1" dirty="0"/>
              <a:t>This delay is accumulative per 802.11ak hop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/>
              <a:t>The </a:t>
            </a:r>
            <a:r>
              <a:rPr lang="en-US" sz="1800" dirty="0" smtClean="0"/>
              <a:t>“</a:t>
            </a:r>
            <a:r>
              <a:rPr lang="en-US" sz="1800" dirty="0" err="1" smtClean="0"/>
              <a:t>maximum_time</a:t>
            </a:r>
            <a:r>
              <a:rPr lang="en-US" sz="1800" dirty="0" err="1"/>
              <a:t>_</a:t>
            </a:r>
            <a:r>
              <a:rPr lang="en-US" sz="1800" dirty="0" err="1" smtClean="0"/>
              <a:t>accumulation</a:t>
            </a:r>
            <a:r>
              <a:rPr lang="en-US" sz="1800" dirty="0" smtClean="0"/>
              <a:t>” </a:t>
            </a:r>
            <a:r>
              <a:rPr lang="en-US" sz="1800" dirty="0"/>
              <a:t>that could be sustained by the sync </a:t>
            </a:r>
            <a:r>
              <a:rPr lang="en-US" sz="1800" dirty="0" err="1"/>
              <a:t>msg</a:t>
            </a:r>
            <a:r>
              <a:rPr lang="en-US" sz="1800" dirty="0"/>
              <a:t> propagation is a function of the</a:t>
            </a:r>
            <a:r>
              <a:rPr lang="en-US" sz="1800" b="1" dirty="0"/>
              <a:t> </a:t>
            </a:r>
            <a:r>
              <a:rPr lang="en-US" sz="1800" b="1" dirty="0" smtClean="0"/>
              <a:t>clock </a:t>
            </a:r>
            <a:r>
              <a:rPr lang="en-US" sz="1800" b="1" dirty="0"/>
              <a:t>frequency </a:t>
            </a:r>
            <a:r>
              <a:rPr lang="en-US" sz="1800" b="1" dirty="0" smtClean="0"/>
              <a:t>stability </a:t>
            </a:r>
            <a:r>
              <a:rPr lang="en-US" sz="1800" dirty="0" smtClean="0"/>
              <a:t>(values will be provided by the 802.1AS experts)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Max </a:t>
            </a:r>
            <a:r>
              <a:rPr lang="en-US" sz="1800" dirty="0" err="1" smtClean="0"/>
              <a:t>nbr</a:t>
            </a:r>
            <a:r>
              <a:rPr lang="en-US" sz="1800" dirty="0" smtClean="0"/>
              <a:t> of 11ak hops = </a:t>
            </a:r>
            <a:r>
              <a:rPr lang="en-US" sz="1800" dirty="0" err="1" smtClean="0"/>
              <a:t>fct</a:t>
            </a:r>
            <a:r>
              <a:rPr lang="en-US" sz="1800" dirty="0" smtClean="0"/>
              <a:t> (</a:t>
            </a:r>
            <a:r>
              <a:rPr lang="en-US" sz="1800" dirty="0" err="1" smtClean="0"/>
              <a:t>maximum_time</a:t>
            </a:r>
            <a:r>
              <a:rPr lang="en-US" sz="1800" dirty="0" err="1"/>
              <a:t>_</a:t>
            </a:r>
            <a:r>
              <a:rPr lang="en-US" sz="1800" dirty="0" err="1" smtClean="0"/>
              <a:t>accumulation</a:t>
            </a:r>
            <a:r>
              <a:rPr lang="en-US" sz="1800" dirty="0" smtClean="0"/>
              <a:t>, </a:t>
            </a:r>
            <a:r>
              <a:rPr lang="en-US" sz="1800" dirty="0" err="1"/>
              <a:t>S</a:t>
            </a:r>
            <a:r>
              <a:rPr lang="en-US" sz="1800" dirty="0" err="1" smtClean="0"/>
              <a:t>ync_interval</a:t>
            </a:r>
            <a:r>
              <a:rPr lang="en-US" sz="1800" dirty="0" smtClean="0"/>
              <a:t>)</a:t>
            </a:r>
          </a:p>
          <a:p>
            <a:pPr marL="457200" lvl="1" indent="0"/>
            <a:r>
              <a:rPr lang="en-US" sz="1800" dirty="0" smtClean="0"/>
              <a:t>	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202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</a:t>
            </a:r>
            <a:r>
              <a:rPr lang="en-US" dirty="0" err="1"/>
              <a:t>Msg</a:t>
            </a:r>
            <a:r>
              <a:rPr lang="en-US" dirty="0"/>
              <a:t> Propagation for .11ak Links</a:t>
            </a:r>
            <a:br>
              <a:rPr lang="en-US" dirty="0"/>
            </a:br>
            <a:r>
              <a:rPr lang="en-US" dirty="0"/>
              <a:t>Option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4098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For .11 links, two consecutive </a:t>
            </a:r>
            <a:r>
              <a:rPr lang="en-US" sz="2000" b="0" dirty="0"/>
              <a:t>Time Measurement Action </a:t>
            </a:r>
            <a:r>
              <a:rPr lang="en-US" sz="2000" b="0" dirty="0" smtClean="0"/>
              <a:t>Frames are generated for the Sync and </a:t>
            </a:r>
            <a:r>
              <a:rPr lang="en-US" sz="2000" b="0" dirty="0" err="1" smtClean="0"/>
              <a:t>Follow_Up</a:t>
            </a:r>
            <a:r>
              <a:rPr lang="en-US" sz="2000" b="0" dirty="0" smtClean="0"/>
              <a:t> messages</a:t>
            </a:r>
            <a:endParaRPr lang="en-US" sz="2000" b="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Pros:</a:t>
            </a:r>
            <a:endParaRPr lang="en-US" sz="2000" b="0" dirty="0"/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Eliminates the one </a:t>
            </a:r>
            <a:r>
              <a:rPr lang="en-US" sz="1800" dirty="0" err="1" smtClean="0"/>
              <a:t>Sync_interval</a:t>
            </a:r>
            <a:r>
              <a:rPr lang="en-US" sz="1800" dirty="0" smtClean="0"/>
              <a:t> delay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Cons: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Makes the protocol more “chatty</a:t>
            </a:r>
            <a:r>
              <a:rPr lang="en-US" sz="1800" dirty="0"/>
              <a:t>”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</a:rPr>
              <a:t>but fewer packets than on Ethernet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Requires a Modification of the MD State Machine (and the 802.1AS Specs for .11ak links)</a:t>
            </a:r>
          </a:p>
        </p:txBody>
      </p:sp>
    </p:spTree>
    <p:extLst>
      <p:ext uri="{BB962C8B-B14F-4D97-AF65-F5344CB8AC3E}">
        <p14:creationId xmlns:p14="http://schemas.microsoft.com/office/powerpoint/2010/main" val="34005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802.11mc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8008257" cy="11829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/>
              <a:t>N</a:t>
            </a:r>
            <a:r>
              <a:rPr lang="en-US" sz="2000" b="0" dirty="0" smtClean="0"/>
              <a:t>ew </a:t>
            </a:r>
            <a:r>
              <a:rPr lang="en-US" sz="2000" b="0" dirty="0"/>
              <a:t>MLME primitive</a:t>
            </a:r>
            <a:r>
              <a:rPr lang="en-US" sz="2000" dirty="0"/>
              <a:t> </a:t>
            </a:r>
            <a:r>
              <a:rPr lang="en-US" sz="2000" dirty="0" smtClean="0"/>
              <a:t>MLME-FINETIMINGMSMTRQ </a:t>
            </a:r>
            <a:r>
              <a:rPr lang="en-US" sz="2000" b="0" dirty="0" smtClean="0"/>
              <a:t>to provide improved timing measurement accuracy included in </a:t>
            </a:r>
            <a:r>
              <a:rPr lang="en-US" sz="2000" dirty="0" smtClean="0"/>
              <a:t>IEEE </a:t>
            </a:r>
            <a:r>
              <a:rPr lang="en-US" sz="2000" dirty="0"/>
              <a:t>P802.11-REVmc/D1.5, June 2013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 smtClean="0"/>
              <a:t>2013</a:t>
            </a:r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4" y="3212263"/>
            <a:ext cx="8338003" cy="276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20756</TotalTime>
  <Words>818</Words>
  <Application>Microsoft Office PowerPoint</Application>
  <PresentationFormat>On-screen Show (4:3)</PresentationFormat>
  <Paragraphs>139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Document</vt:lpstr>
      <vt:lpstr>Visio</vt:lpstr>
      <vt:lpstr>802.1AS Synchronization Services for 802.11ak Links</vt:lpstr>
      <vt:lpstr>Abstract</vt:lpstr>
      <vt:lpstr>802.1AS for 802.11 Links (1) </vt:lpstr>
      <vt:lpstr>802.1AS for 802.11 Links (2) </vt:lpstr>
      <vt:lpstr>Timing Measurement Procedure for 802.11 Links</vt:lpstr>
      <vt:lpstr>Propagation of Sync and Follow_Up  Messages on 802.11ak Links (1)</vt:lpstr>
      <vt:lpstr>Sync Msg Propagation for .11ak Links Option #1</vt:lpstr>
      <vt:lpstr>Sync Msg Propagation for .11ak Links Option #2</vt:lpstr>
      <vt:lpstr>Fine Timing Measurement 802.11mc (1)</vt:lpstr>
      <vt:lpstr>Fine Timing Measurement 802.11mc (2)</vt:lpstr>
      <vt:lpstr>Fine Timing Measurement 802.11mc (2)</vt:lpstr>
      <vt:lpstr>Timestamping of 802.1AS Sync Messages over 802.1Qbz Bridge and 802.11ak Link</vt:lpstr>
      <vt:lpstr>Timestamping of 802.1AS Sync Messages over 802.1Qbz Bridge and 802.11ak Link</vt:lpstr>
      <vt:lpstr>802.1Qbz / 802.11ak Sync Msg Timestamping (1)</vt:lpstr>
      <vt:lpstr>802.1Qbz / 802.11ak Sync Msg Timestamping (2)</vt:lpstr>
      <vt:lpstr>Questions ?</vt:lpstr>
      <vt:lpstr>Thank you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337</cp:revision>
  <cp:lastPrinted>2013-02-04T02:23:21Z</cp:lastPrinted>
  <dcterms:created xsi:type="dcterms:W3CDTF">2012-10-15T16:10:16Z</dcterms:created>
  <dcterms:modified xsi:type="dcterms:W3CDTF">2013-09-09T22:16:56Z</dcterms:modified>
</cp:coreProperties>
</file>