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  <p:sldId id="276" r:id="rId9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09" autoAdjust="0"/>
    <p:restoredTop sz="86401" autoAdjust="0"/>
  </p:normalViewPr>
  <p:slideViewPr>
    <p:cSldViewPr>
      <p:cViewPr varScale="1">
        <p:scale>
          <a:sx n="80" d="100"/>
          <a:sy n="80" d="100"/>
        </p:scale>
        <p:origin x="111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743E5B57-6A8F-45EA-A378-573A532AE747}" type="slidenum">
              <a:rPr lang="en-US" sz="1200" b="0" smtClean="0"/>
              <a:pPr/>
              <a:t>4</a:t>
            </a:fld>
            <a:endParaRPr lang="en-US" sz="1200" b="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8281121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802.11-11/0291r0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725782" y="8985250"/>
            <a:ext cx="2555956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43267" y="8985250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FE354C8F-C8BE-4FF1-8999-4F8D2377601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600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802.11-13/0959r1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5B2C40-42CD-4067-8FE4-2A631163A022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September 2013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2013-09-20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7345231"/>
              </p:ext>
            </p:extLst>
          </p:nvPr>
        </p:nvGraphicFramePr>
        <p:xfrm>
          <a:off x="533400" y="232092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8" name="Document" r:id="rId4" imgW="8274368" imgH="2780300" progId="Word.Document.8">
                  <p:embed/>
                </p:oleObj>
              </mc:Choice>
              <mc:Fallback>
                <p:oleObj name="Document" r:id="rId4" imgW="8274368" imgH="27803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2092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3349FF6-67AE-4871-A670-E3D21006EF30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are to be brought to </a:t>
            </a:r>
            <a:r>
              <a:rPr lang="en-US" b="0" smtClean="0"/>
              <a:t>the September </a:t>
            </a:r>
            <a:r>
              <a:rPr lang="en-US" b="0" dirty="0" smtClean="0"/>
              <a:t>2013 802.11 WG plenary meetings.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WG Telecons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24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2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 2013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6F38AC5-624C-4168-BD39-591F8E21A6CC}" type="slidenum">
              <a:rPr lang="en-US" sz="1200" b="0" smtClean="0"/>
              <a:pPr/>
              <a:t>4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477000" cy="304800"/>
          </a:xfrm>
        </p:spPr>
        <p:txBody>
          <a:bodyPr/>
          <a:lstStyle/>
          <a:p>
            <a:r>
              <a:rPr lang="en-US" sz="2800" smtClean="0"/>
              <a:t>Teleconferences</a:t>
            </a:r>
          </a:p>
        </p:txBody>
      </p:sp>
      <p:graphicFrame>
        <p:nvGraphicFramePr>
          <p:cNvPr id="2266115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2834108"/>
              </p:ext>
            </p:extLst>
          </p:nvPr>
        </p:nvGraphicFramePr>
        <p:xfrm>
          <a:off x="304800" y="646983"/>
          <a:ext cx="8458200" cy="5831971"/>
        </p:xfrm>
        <a:graphic>
          <a:graphicData uri="http://schemas.openxmlformats.org/drawingml/2006/table">
            <a:tbl>
              <a:tblPr/>
              <a:tblGrid>
                <a:gridCol w="1371600"/>
                <a:gridCol w="4495800"/>
                <a:gridCol w="1371600"/>
                <a:gridCol w="1219200"/>
              </a:tblGrid>
              <a:tr h="2408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Group</a:t>
                      </a:r>
                    </a:p>
                  </a:txBody>
                  <a:tcPr marL="18000" marR="18000" marT="17997" marB="17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Dates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Start Time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Duration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73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TGmc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Fridays, October 11, November 1, 8</a:t>
                      </a:r>
                      <a:endParaRPr lang="en-GB" sz="2000" b="0" kern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73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TGai</a:t>
                      </a:r>
                      <a:endParaRPr lang="en-US" sz="2000" b="0" kern="12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00" marR="18000" marT="17997" marB="17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Tuesdays, October 1 to November 5,  excluding October 22</a:t>
                      </a:r>
                      <a:endParaRPr lang="en-GB" sz="2000" b="0" kern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</a:t>
                      </a: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09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TGah</a:t>
                      </a: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Thursday November 7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7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TGac</a:t>
                      </a: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Oct 17, Oct. 31, Nov 14                   </a:t>
                      </a:r>
                    </a:p>
                    <a:p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Oct 7, Oct 10, Oct. 24, Nov 7, Nov 21</a:t>
                      </a:r>
                      <a:endParaRPr lang="en-GB" sz="2000" b="0" kern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hours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hours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TGaf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Tuesdays to November 30</a:t>
                      </a:r>
                      <a:endParaRPr lang="en-GB" sz="2000" b="0" kern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21:00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ours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TGak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Monday October 14 and 28</a:t>
                      </a:r>
                      <a:endParaRPr lang="en-GB" sz="2000" b="0" kern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17:00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hour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TGaq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Tuesday October 29</a:t>
                      </a:r>
                      <a:endParaRPr lang="en-GB" sz="2000" b="0" kern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hour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TGaj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October 17</a:t>
                      </a:r>
                      <a:endParaRPr lang="en-GB" sz="2000" b="0" kern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20:00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REG SC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Thursdays to November 30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DSRC Tiger Team:  Fridays to November 30</a:t>
                      </a:r>
                      <a:endParaRPr lang="en-GB" sz="2000" b="0" kern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12:30 ET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13:00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1.5 hours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HEW SG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Oct. 9, Oct. 30</a:t>
                      </a:r>
                    </a:p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Oct. 17</a:t>
                      </a:r>
                      <a:endParaRPr lang="en-GB" sz="2000" b="0" kern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00:01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Publicity SC,</a:t>
                      </a:r>
                      <a:b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ARC SC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Telecon</a:t>
                      </a: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(s) to be announced on 10-days notice as required</a:t>
                      </a:r>
                      <a:endParaRPr lang="en-GB" sz="2000" b="0" kern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305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TGmc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90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Having approved comment resolutions for all of the comments received from LB193 on P802.11mc D1.0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Instruct the editor to prepare P802.11mc D2.0 incorporating these resolutions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Approve </a:t>
            </a:r>
            <a:r>
              <a:rPr lang="en-US" altLang="en-US" dirty="0"/>
              <a:t>a 20 day Working Group Recirculation Ballot asking the question “Should P802.11mc D2.0 be forwarded to Sponsor Ballot?”  </a:t>
            </a:r>
          </a:p>
          <a:p>
            <a:r>
              <a:rPr lang="en-US" altLang="en-US" dirty="0" smtClean="0"/>
              <a:t>Moved on behalf of the TG: Dorothy </a:t>
            </a:r>
            <a:r>
              <a:rPr lang="en-US" altLang="en-US" dirty="0" smtClean="0"/>
              <a:t>Stanley</a:t>
            </a:r>
          </a:p>
          <a:p>
            <a:r>
              <a:rPr lang="en-US" altLang="en-US" dirty="0" smtClean="0"/>
              <a:t>Result: 40,0,0 - passes</a:t>
            </a:r>
            <a:endParaRPr lang="en-US" altLang="en-US" dirty="0" smtClean="0"/>
          </a:p>
          <a:p>
            <a:endParaRPr lang="en-US" altLang="en-US" dirty="0"/>
          </a:p>
          <a:p>
            <a:r>
              <a:rPr lang="en-US" altLang="en-US" sz="2000" dirty="0" smtClean="0"/>
              <a:t>TG result: Moved: Adrian Stephens, Seconded: Jon Rosdahl, Result: 11-0-1 Passes</a:t>
            </a:r>
          </a:p>
        </p:txBody>
      </p:sp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8D48DF9-54DD-4412-BA13-F3DD16DAEB0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TGah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55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WG LB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105400"/>
          </a:xfrm>
        </p:spPr>
        <p:txBody>
          <a:bodyPr/>
          <a:lstStyle/>
          <a:p>
            <a:pPr lvl="0"/>
            <a:r>
              <a:rPr lang="en-US" sz="1800" dirty="0" smtClean="0"/>
              <a:t>Having </a:t>
            </a:r>
            <a:r>
              <a:rPr lang="en-US" sz="1800" dirty="0"/>
              <a:t>approved changes to </a:t>
            </a:r>
            <a:r>
              <a:rPr lang="en-US" sz="1800" dirty="0" smtClean="0"/>
              <a:t>P802.11ah Draft 0.2, </a:t>
            </a:r>
            <a:r>
              <a:rPr lang="en-US" sz="1800" dirty="0"/>
              <a:t>as defined in </a:t>
            </a:r>
            <a:r>
              <a:rPr lang="en-US" sz="1800" dirty="0" smtClean="0"/>
              <a:t>the following documents,</a:t>
            </a:r>
          </a:p>
          <a:p>
            <a:pPr lvl="1"/>
            <a:r>
              <a:rPr lang="en-US" sz="1400" dirty="0" smtClean="0"/>
              <a:t>11-13-1181-01-00ah-PHYMotions2013-09-18.xlsx</a:t>
            </a:r>
          </a:p>
          <a:p>
            <a:pPr lvl="1"/>
            <a:r>
              <a:rPr lang="en-US" sz="1400" dirty="0" smtClean="0"/>
              <a:t>11-13-1194-01-00ah-comment-collection-9-mac-motion-9-10.xlsx</a:t>
            </a:r>
          </a:p>
          <a:p>
            <a:pPr lvl="1"/>
            <a:r>
              <a:rPr lang="en-US" sz="1400" dirty="0" smtClean="0"/>
              <a:t>11-13-0898-01-00ah-ack-policy-for-short-mac-header.docx</a:t>
            </a:r>
          </a:p>
          <a:p>
            <a:pPr lvl="1"/>
            <a:r>
              <a:rPr lang="en-US" sz="1400" dirty="0" smtClean="0"/>
              <a:t>11-13-1207-01-00ah-partial-aid-color-bits.pptx</a:t>
            </a:r>
          </a:p>
          <a:p>
            <a:pPr lvl="1"/>
            <a:r>
              <a:rPr lang="en-US" sz="1400" dirty="0" smtClean="0"/>
              <a:t>11-13-1227-00-00ah-phy-motions-2013-09-19.xlsx</a:t>
            </a:r>
          </a:p>
          <a:p>
            <a:pPr lvl="1"/>
            <a:r>
              <a:rPr lang="en-US" sz="1400" dirty="0" smtClean="0"/>
              <a:t>11-13-1072-02-00ah-comments-and-resolutions-obss-max-idle-period.doc</a:t>
            </a:r>
          </a:p>
          <a:p>
            <a:pPr lvl="1"/>
            <a:r>
              <a:rPr lang="en-US" sz="1400" dirty="0" smtClean="0"/>
              <a:t>11-13-1228-00-00ah-comment-collection-9-mac-motion-11.xlsx</a:t>
            </a:r>
          </a:p>
          <a:p>
            <a:pPr lvl="1"/>
            <a:r>
              <a:rPr lang="en-US" sz="1400" dirty="0" smtClean="0"/>
              <a:t>11-13-1088-02-00ah-coexistance-assurance.doc</a:t>
            </a:r>
          </a:p>
          <a:p>
            <a:pPr lvl="1"/>
            <a:r>
              <a:rPr lang="en-US" sz="1400" dirty="0" smtClean="0"/>
              <a:t>11-13-1234-00-00ah-comment-collection-9-mac-motion-12.xlsx</a:t>
            </a:r>
            <a:endParaRPr lang="en-US" sz="1400" dirty="0"/>
          </a:p>
          <a:p>
            <a:pPr lvl="0"/>
            <a:r>
              <a:rPr lang="en-US" sz="1800" dirty="0"/>
              <a:t>Instruct the editor to prepare </a:t>
            </a:r>
            <a:r>
              <a:rPr lang="en-US" sz="1800" dirty="0" smtClean="0"/>
              <a:t>P802.11ah Draft 1.0,  and</a:t>
            </a:r>
            <a:endParaRPr lang="en-US" sz="1800" dirty="0"/>
          </a:p>
          <a:p>
            <a:pPr lvl="0"/>
            <a:r>
              <a:rPr lang="en-US" sz="1800" dirty="0"/>
              <a:t>Approve a 30 day Working Group Technical Letter Ballot asking the question “Should </a:t>
            </a:r>
            <a:r>
              <a:rPr lang="en-US" sz="1800" dirty="0" smtClean="0"/>
              <a:t>P802.11ah Draft 1.0 </a:t>
            </a:r>
            <a:r>
              <a:rPr lang="en-US" sz="1800" dirty="0"/>
              <a:t>be forwarded to Sponsor Ballot</a:t>
            </a:r>
            <a:r>
              <a:rPr lang="en-US" sz="1800" dirty="0" smtClean="0"/>
              <a:t>?”</a:t>
            </a:r>
          </a:p>
          <a:p>
            <a:pPr lvl="0"/>
            <a:r>
              <a:rPr lang="en-US" sz="1800" dirty="0" smtClean="0"/>
              <a:t>Result:  39,0,0 - passes</a:t>
            </a:r>
            <a:endParaRPr lang="en-US" sz="1800" dirty="0"/>
          </a:p>
          <a:p>
            <a:pPr marL="0" indent="0">
              <a:buNone/>
            </a:pPr>
            <a:r>
              <a:rPr lang="en-GB" sz="1800" dirty="0"/>
              <a:t> </a:t>
            </a:r>
            <a:endParaRPr lang="en-US" sz="1800" dirty="0"/>
          </a:p>
          <a:p>
            <a:pPr lvl="0"/>
            <a:r>
              <a:rPr lang="en-GB" sz="1800" dirty="0" smtClean="0"/>
              <a:t>Moved </a:t>
            </a:r>
            <a:r>
              <a:rPr lang="en-GB" sz="1800" dirty="0"/>
              <a:t>by </a:t>
            </a:r>
            <a:r>
              <a:rPr lang="en-GB" sz="1800" dirty="0" smtClean="0"/>
              <a:t>David Halasz </a:t>
            </a:r>
            <a:r>
              <a:rPr lang="en-GB" sz="1800" dirty="0"/>
              <a:t>on behalf of </a:t>
            </a:r>
            <a:r>
              <a:rPr lang="en-GB" sz="1800" dirty="0" err="1" smtClean="0"/>
              <a:t>TGah</a:t>
            </a:r>
            <a:endParaRPr lang="en-US" sz="1800" dirty="0"/>
          </a:p>
          <a:p>
            <a:pPr lvl="0"/>
            <a:r>
              <a:rPr lang="en-GB" sz="1800" dirty="0" err="1" smtClean="0"/>
              <a:t>TGah</a:t>
            </a:r>
            <a:r>
              <a:rPr lang="en-GB" sz="1800" dirty="0" smtClean="0"/>
              <a:t> </a:t>
            </a:r>
            <a:r>
              <a:rPr lang="en-GB" sz="1800" dirty="0"/>
              <a:t>vote: </a:t>
            </a:r>
            <a:endParaRPr lang="en-US" sz="1800" dirty="0"/>
          </a:p>
          <a:p>
            <a:pPr lvl="1"/>
            <a:r>
              <a:rPr lang="en-GB" sz="1400" dirty="0"/>
              <a:t>Moved: </a:t>
            </a:r>
            <a:r>
              <a:rPr lang="en-GB" sz="1400" dirty="0" smtClean="0"/>
              <a:t>Zander Lei,  </a:t>
            </a:r>
            <a:r>
              <a:rPr lang="en-GB" sz="1400" dirty="0"/>
              <a:t>Seconded: </a:t>
            </a:r>
            <a:r>
              <a:rPr lang="en-GB" sz="1400" dirty="0" smtClean="0"/>
              <a:t>Ron </a:t>
            </a:r>
            <a:r>
              <a:rPr lang="en-GB" sz="1400" dirty="0" err="1" smtClean="0"/>
              <a:t>Murias</a:t>
            </a:r>
            <a:r>
              <a:rPr lang="en-GB" sz="1400" dirty="0" smtClean="0"/>
              <a:t>, </a:t>
            </a:r>
            <a:r>
              <a:rPr lang="en-GB" sz="1400" dirty="0"/>
              <a:t>Result: </a:t>
            </a:r>
            <a:r>
              <a:rPr lang="en-GB" sz="1400" dirty="0" smtClean="0"/>
              <a:t>27-0-0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09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76290</TotalTime>
  <Words>415</Words>
  <Application>Microsoft Office PowerPoint</Application>
  <PresentationFormat>On-screen Show (4:3)</PresentationFormat>
  <Paragraphs>127</Paragraphs>
  <Slides>8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Default Design</vt:lpstr>
      <vt:lpstr>Document</vt:lpstr>
      <vt:lpstr>802.11 September 2013 Motions</vt:lpstr>
      <vt:lpstr>Abstract</vt:lpstr>
      <vt:lpstr>WG Telecons</vt:lpstr>
      <vt:lpstr>Teleconferences</vt:lpstr>
      <vt:lpstr>TGmc</vt:lpstr>
      <vt:lpstr>Motion   </vt:lpstr>
      <vt:lpstr>TGah</vt:lpstr>
      <vt:lpstr>WG LB motion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Stephens, Adrian P</cp:lastModifiedBy>
  <cp:revision>1383</cp:revision>
  <cp:lastPrinted>1998-02-10T13:28:06Z</cp:lastPrinted>
  <dcterms:created xsi:type="dcterms:W3CDTF">1998-02-10T13:07:52Z</dcterms:created>
  <dcterms:modified xsi:type="dcterms:W3CDTF">2013-09-20T01:44:30Z</dcterms:modified>
</cp:coreProperties>
</file>