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96" r:id="rId4"/>
    <p:sldId id="297" r:id="rId5"/>
    <p:sldId id="298" r:id="rId6"/>
    <p:sldId id="429" r:id="rId7"/>
    <p:sldId id="335" r:id="rId8"/>
    <p:sldId id="422" r:id="rId9"/>
    <p:sldId id="430" r:id="rId10"/>
    <p:sldId id="431" r:id="rId11"/>
    <p:sldId id="432" r:id="rId12"/>
    <p:sldId id="343" r:id="rId13"/>
    <p:sldId id="272" r:id="rId14"/>
    <p:sldId id="416" r:id="rId15"/>
    <p:sldId id="417" r:id="rId16"/>
    <p:sldId id="418" r:id="rId17"/>
    <p:sldId id="419" r:id="rId18"/>
    <p:sldId id="420" r:id="rId19"/>
    <p:sldId id="305" r:id="rId20"/>
    <p:sldId id="322" r:id="rId21"/>
    <p:sldId id="426" r:id="rId22"/>
    <p:sldId id="398" r:id="rId23"/>
    <p:sldId id="2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66" d="100"/>
          <a:sy n="66" d="100"/>
        </p:scale>
        <p:origin x="-1600"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22</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0958r0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grouper.ieee.org/groups/802/11/SponsorBallot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Geneva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2013-06-10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8:00-10:00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t>
            </a:r>
            <a:r>
              <a:rPr lang="en-US" altLang="ja-JP" dirty="0" smtClean="0"/>
              <a:t>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a:t>
            </a:r>
            <a:r>
              <a:rPr lang="en-US" altLang="ja-JP" dirty="0" smtClean="0"/>
              <a:t> </a:t>
            </a:r>
            <a:r>
              <a:rPr lang="en-US" altLang="ja-JP" dirty="0" smtClean="0"/>
              <a:t>Sep</a:t>
            </a:r>
            <a:r>
              <a:rPr lang="en-US" altLang="ja-JP" dirty="0" smtClean="0"/>
              <a:t> 1</a:t>
            </a:r>
            <a:r>
              <a:rPr lang="en-US" altLang="ja-JP" dirty="0" smtClean="0">
                <a:ea typeface="ＭＳ Ｐゴシック" pitchFamily="-84" charset="-128"/>
                <a:cs typeface="ＭＳ Ｐゴシック" pitchFamily="-84" charset="-128"/>
              </a:rPr>
              <a:t>9</a:t>
            </a:r>
            <a:r>
              <a:rPr lang="en-US" altLang="ja-JP" baseline="30000" dirty="0" smtClean="0">
                <a:ea typeface="ＭＳ Ｐゴシック" pitchFamily="-84" charset="-128"/>
                <a:cs typeface="ＭＳ Ｐゴシック" pitchFamily="-84" charset="-128"/>
              </a:rPr>
              <a:t>th</a:t>
            </a:r>
            <a:r>
              <a:rPr lang="en-US" altLang="ja-JP" dirty="0" smtClean="0"/>
              <a:t>,  2013 – </a:t>
            </a:r>
            <a:r>
              <a:rPr lang="en-US" altLang="ja-JP" dirty="0" smtClean="0"/>
              <a:t>13:</a:t>
            </a:r>
            <a:r>
              <a:rPr lang="en-US" altLang="ja-JP" dirty="0" smtClean="0"/>
              <a:t>3</a:t>
            </a:r>
            <a:r>
              <a:rPr lang="en-US" altLang="ja-JP" dirty="0" smtClean="0"/>
              <a:t>0</a:t>
            </a:r>
            <a:r>
              <a:rPr lang="en-US" altLang="ja-JP" dirty="0" smtClean="0"/>
              <a:t>-</a:t>
            </a:r>
            <a:r>
              <a:rPr lang="en-US" altLang="ja-JP" dirty="0" smtClean="0"/>
              <a:t>15:</a:t>
            </a:r>
            <a:r>
              <a:rPr lang="en-US" altLang="ja-JP" dirty="0" smtClean="0"/>
              <a:t>3</a:t>
            </a:r>
            <a:r>
              <a:rPr lang="en-US" altLang="ja-JP" dirty="0" smtClean="0"/>
              <a:t>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Nov</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13</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Sep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Sep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Sep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Sep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Sep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18</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Geneva.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July 2013 </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a:t>
            </a:r>
            <a:r>
              <a:rPr lang="en-US" altLang="ja-JP" dirty="0" smtClean="0"/>
              <a:t>:</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a:t>
            </a:r>
            <a:r>
              <a:rPr lang="en-US" altLang="ja-JP" dirty="0" smtClean="0">
                <a:ea typeface="ＭＳ Ｐゴシック" pitchFamily="-84" charset="-128"/>
                <a:cs typeface="ＭＳ Ｐゴシック" pitchFamily="-84" charset="-128"/>
              </a:rPr>
              <a:t>2013, </a:t>
            </a:r>
            <a:r>
              <a:rPr lang="en-US" altLang="ja-JP" dirty="0" smtClean="0">
                <a:ea typeface="ＭＳ Ｐゴシック" pitchFamily="-84" charset="-128"/>
                <a:cs typeface="ＭＳ Ｐゴシック" pitchFamily="-84" charset="-128"/>
              </a:rPr>
              <a:t> Nanjing</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Geneva to Nanjing meeting</a:t>
            </a:r>
            <a:r>
              <a:rPr lang="en-US" altLang="ja-JP" dirty="0" smtClean="0">
                <a:ea typeface="ＭＳ Ｐゴシック" pitchFamily="-84" charset="-128"/>
                <a:cs typeface="ＭＳ Ｐゴシック" pitchFamily="-84" charset="-128"/>
              </a:rPr>
              <a:t>.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Geneva to Nanjing </a:t>
            </a:r>
            <a:r>
              <a:rPr lang="en-US" altLang="ja-JP" dirty="0" smtClean="0">
                <a:ea typeface="ＭＳ Ｐゴシック" pitchFamily="-84" charset="-128"/>
                <a:cs typeface="ＭＳ Ｐゴシック" pitchFamily="-84" charset="-128"/>
              </a:rPr>
              <a:t>meeting.</a:t>
            </a:r>
            <a:endParaRPr lang="en-GB" altLang="ja-JP" dirty="0" smtClean="0">
              <a:ea typeface="ＭＳ Ｐゴシック" pitchFamily="-84" charset="-128"/>
              <a:cs typeface="ＭＳ Ｐゴシック" pitchFamily="-84" charset="-128"/>
            </a:endParaRPr>
          </a:p>
          <a:p>
            <a:pPr>
              <a:defRPr/>
            </a:pPr>
            <a:r>
              <a:rPr lang="en-US" altLang="ja-JP" dirty="0" smtClean="0"/>
              <a:t>Moved</a:t>
            </a:r>
            <a:r>
              <a:rPr lang="en-US" altLang="ja-JP" dirty="0" smtClean="0"/>
              <a:t>: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a:t>
            </a:r>
            <a:r>
              <a:rPr lang="en-US" altLang="ja-JP" sz="2900" dirty="0" smtClean="0">
                <a:ea typeface="ＭＳ Ｐゴシック" pitchFamily="-84" charset="-128"/>
                <a:cs typeface="ＭＳ Ｐゴシック" pitchFamily="-84" charset="-128"/>
              </a:rPr>
              <a:t>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Nov</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21</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22</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a:t>
            </a:r>
            <a:r>
              <a:rPr lang="en-US" altLang="ja-JP" dirty="0" smtClean="0"/>
              <a:t>10:00</a:t>
            </a:r>
            <a:r>
              <a:rPr lang="en-US" altLang="ja-JP" dirty="0" smtClean="0"/>
              <a:t> </a:t>
            </a:r>
            <a:r>
              <a:rPr lang="en-US" altLang="ja-JP" dirty="0" smtClean="0"/>
              <a:t>ET on</a:t>
            </a:r>
            <a:r>
              <a:rPr lang="en-US" altLang="ja-JP" dirty="0" smtClean="0"/>
              <a:t>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2013</a:t>
            </a:r>
            <a:r>
              <a:rPr lang="en-US" altLang="ja-JP" sz="2900" dirty="0" smtClean="0">
                <a:ea typeface="ＭＳ Ｐゴシック" pitchFamily="-65" charset="-128"/>
                <a:cs typeface="ＭＳ Ｐゴシック" pitchFamily="-65" charset="-128"/>
              </a:rPr>
              <a:t> Nanjing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r>
              <a:rPr lang="en-US" altLang="ja-JP" dirty="0" smtClean="0">
                <a:ea typeface="ＭＳ Ｐゴシック" pitchFamily="-84" charset="-128"/>
                <a:cs typeface="ＭＳ Ｐゴシック" pitchFamily="-84" charset="-128"/>
              </a:rPr>
              <a:t>:</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a:t>
            </a:r>
            <a:r>
              <a:rPr lang="en-US" altLang="ja-JP" dirty="0" smtClean="0">
                <a:ea typeface="ＭＳ Ｐゴシック" pitchFamily="-84" charset="-128"/>
                <a:cs typeface="ＭＳ Ｐゴシック" pitchFamily="-84" charset="-128"/>
              </a:rPr>
              <a:t>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endParaRPr lang="en-US" altLang="ja-JP" sz="2800" dirty="0" smtClean="0"/>
          </a:p>
          <a:p>
            <a:pPr lvl="1">
              <a:defRPr/>
            </a:pPr>
            <a:r>
              <a:rPr lang="en-US" altLang="ja-JP" dirty="0" smtClean="0"/>
              <a:t>July Geneva Session </a:t>
            </a:r>
            <a:r>
              <a:rPr lang="en-US" altLang="ja-JP" dirty="0" smtClean="0"/>
              <a:t>Minutes</a:t>
            </a:r>
            <a:endParaRPr lang="en-US" altLang="ja-JP" dirty="0" smtClean="0"/>
          </a:p>
          <a:p>
            <a:pPr lvl="1">
              <a:defRPr/>
            </a:pPr>
            <a:r>
              <a:rPr lang="en-US" altLang="ja-JP" dirty="0" smtClean="0"/>
              <a:t>Sep</a:t>
            </a:r>
            <a:r>
              <a:rPr lang="en-US" altLang="ja-JP" dirty="0" smtClean="0"/>
              <a:t> </a:t>
            </a:r>
            <a:r>
              <a:rPr lang="en-US" altLang="ja-JP" dirty="0" smtClean="0"/>
              <a:t>Teleconference Minutes</a:t>
            </a:r>
            <a:endParaRPr lang="en-US" altLang="ja-JP" dirty="0" smtClean="0"/>
          </a:p>
          <a:p>
            <a:pPr>
              <a:defRPr/>
            </a:pPr>
            <a:r>
              <a:rPr lang="en-US" altLang="ja-JP" dirty="0" smtClean="0"/>
              <a:t>Status </a:t>
            </a:r>
            <a:r>
              <a:rPr lang="en-US" altLang="ja-JP" dirty="0" smtClean="0"/>
              <a:t>report of</a:t>
            </a:r>
            <a:r>
              <a:rPr lang="en-US" altLang="ja-JP" dirty="0" smtClean="0"/>
              <a:t> WG LB</a:t>
            </a:r>
          </a:p>
          <a:p>
            <a:pPr>
              <a:defRPr/>
            </a:pPr>
            <a:r>
              <a:rPr lang="en-US" altLang="ja-JP" dirty="0" smtClean="0"/>
              <a:t>Ed</a:t>
            </a:r>
            <a:r>
              <a:rPr lang="en-US" altLang="ja-JP" dirty="0" smtClean="0"/>
              <a:t>itors </a:t>
            </a:r>
            <a:r>
              <a:rPr lang="en-US" altLang="ja-JP" dirty="0" smtClean="0"/>
              <a:t>meeting report</a:t>
            </a:r>
          </a:p>
          <a:p>
            <a:pPr>
              <a:defRPr/>
            </a:pPr>
            <a:r>
              <a:rPr lang="en-US" altLang="ja-JP" dirty="0" smtClean="0"/>
              <a:t>Comment resolution</a:t>
            </a:r>
          </a:p>
          <a:p>
            <a:pPr>
              <a:defRPr/>
            </a:pPr>
            <a:r>
              <a:rPr lang="en-US" altLang="ja-JP" dirty="0" smtClean="0"/>
              <a:t>Recess until</a:t>
            </a:r>
            <a:r>
              <a:rPr lang="en-US" altLang="ja-JP" dirty="0" smtClean="0"/>
              <a:t> Tuesday </a:t>
            </a:r>
            <a:r>
              <a:rPr lang="en-US" altLang="ja-JP" dirty="0" smtClean="0"/>
              <a:t>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a:t>
            </a:r>
            <a:r>
              <a:rPr lang="en-US" altLang="ja-JP" dirty="0" smtClean="0"/>
              <a:t>AM</a:t>
            </a:r>
            <a:r>
              <a:rPr lang="en-US" altLang="ja-JP" dirty="0" smtClean="0"/>
              <a:t>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Wednesday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16106</TotalTime>
  <Words>2340</Words>
  <Application>Microsoft Macintosh PowerPoint</Application>
  <PresentationFormat>画面に合わせる (4:3)</PresentationFormat>
  <Paragraphs>327</Paragraphs>
  <Slides>23</Slides>
  <Notes>13</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23</vt:i4>
      </vt:variant>
    </vt:vector>
  </HeadingPairs>
  <TitlesOfParts>
    <vt:vector size="24" baseType="lpstr">
      <vt:lpstr>802-11-Submission</vt:lpstr>
      <vt:lpstr>IEEE 802.11ai Fast Initial Link Setup  Agenda for July 2013 Geneva </vt:lpstr>
      <vt:lpstr>Abstract</vt:lpstr>
      <vt:lpstr>Meeting Protocol</vt:lpstr>
      <vt:lpstr>Attendance</vt:lpstr>
      <vt:lpstr>Attendance, Voting &amp; Document Status</vt:lpstr>
      <vt:lpstr>IEEE 802.11 FILS TGai – Sep 2013 Nanjing</vt:lpstr>
      <vt:lpstr>Agenda Monday Sep 16th ,  2013 – 10:30-12:30</vt:lpstr>
      <vt:lpstr>Agenda Tuesday Sep 17th ,  2013 – 8:00-10:00</vt:lpstr>
      <vt:lpstr>Agenda Tuesday Sep 17th ,  2013 – 10:30-12:30</vt:lpstr>
      <vt:lpstr>Agenda Wednesday Sep 18th ,  2013 – 08:00-10:00</vt:lpstr>
      <vt:lpstr>Agenda Thursday Sep 19th ,  2013 – 8:00-10:00</vt:lpstr>
      <vt:lpstr>Agenda  Thursday, Sep 19th,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Geneva. </vt:lpstr>
      <vt:lpstr>Approve TGai teleconference meeting minutes of Geneva to Nanjing meeting. </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TGai-Agenda-Nanjing-Sep</dc:title>
  <dc:subject/>
  <dc:creator>Hiroshi Mano</dc:creator>
  <cp:keywords/>
  <dc:description/>
  <cp:lastModifiedBy>真野 浩</cp:lastModifiedBy>
  <cp:revision>479</cp:revision>
  <cp:lastPrinted>1998-02-10T13:28:06Z</cp:lastPrinted>
  <dcterms:created xsi:type="dcterms:W3CDTF">2013-08-13T03:59:15Z</dcterms:created>
  <dcterms:modified xsi:type="dcterms:W3CDTF">2013-08-13T04:23:59Z</dcterms:modified>
  <cp:category/>
</cp:coreProperties>
</file>