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1" r:id="rId28"/>
    <p:sldId id="294" r:id="rId29"/>
    <p:sldId id="279" r:id="rId30"/>
    <p:sldId id="286" r:id="rId31"/>
    <p:sldId id="273" r:id="rId32"/>
    <p:sldId id="274" r:id="rId33"/>
    <p:sldId id="275" r:id="rId34"/>
    <p:sldId id="276" r:id="rId35"/>
    <p:sldId id="277"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19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24"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13/1134 Resolutions to CIDs 41, 150, 350, and 898</a:t>
            </a:r>
          </a:p>
          <a:p>
            <a:pPr lvl="1"/>
            <a:r>
              <a:rPr lang="en-US" dirty="0" err="1"/>
              <a:t>Chittabrata</a:t>
            </a:r>
            <a:r>
              <a:rPr lang="en-US" dirty="0"/>
              <a:t> </a:t>
            </a:r>
            <a:r>
              <a:rPr lang="en-US" dirty="0" err="1"/>
              <a:t>Ghosh</a:t>
            </a:r>
            <a:r>
              <a:rPr lang="en-US" dirty="0"/>
              <a:t> (Nokia)</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13/1138</a:t>
            </a:r>
            <a:r>
              <a:rPr lang="en-US" dirty="0"/>
              <a:t>, Comment resolution for </a:t>
            </a:r>
            <a:r>
              <a:rPr lang="en-US" dirty="0" err="1"/>
              <a:t>annexD</a:t>
            </a:r>
            <a:r>
              <a:rPr lang="en-US" dirty="0"/>
              <a:t> </a:t>
            </a:r>
            <a:r>
              <a:rPr lang="en-US" dirty="0" smtClean="0"/>
              <a:t>CID730 (PHY)</a:t>
            </a:r>
            <a:endParaRPr lang="en-US" dirty="0"/>
          </a:p>
          <a:p>
            <a:pPr lvl="1"/>
            <a:r>
              <a:rPr lang="en-US" dirty="0"/>
              <a:t>Jianhan Liu (</a:t>
            </a:r>
            <a:r>
              <a:rPr lang="en-US" dirty="0" err="1"/>
              <a:t>Mediatek</a:t>
            </a:r>
            <a:r>
              <a:rPr lang="en-US" dirty="0"/>
              <a:t>)</a:t>
            </a:r>
          </a:p>
          <a:p>
            <a:endParaRPr lang="en-US" dirty="0"/>
          </a:p>
          <a:p>
            <a:r>
              <a:rPr lang="en-US" dirty="0"/>
              <a:t>13/1136, Comment resolution for clause-8-4-2-170a CID418 and </a:t>
            </a:r>
            <a:r>
              <a:rPr lang="en-US" dirty="0" smtClean="0"/>
              <a:t>CID903 (PHY)</a:t>
            </a:r>
            <a:endParaRPr lang="en-US" dirty="0"/>
          </a:p>
          <a:p>
            <a:pPr lvl="1"/>
            <a:r>
              <a:rPr lang="en-US" dirty="0"/>
              <a:t>Jianhan Liu (</a:t>
            </a:r>
            <a:r>
              <a:rPr lang="en-US" dirty="0" err="1"/>
              <a:t>Mediatek</a:t>
            </a:r>
            <a:r>
              <a:rPr lang="en-US" dirty="0"/>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a:t>
            </a:r>
            <a:endParaRPr lang="en-US" dirty="0"/>
          </a:p>
          <a:p>
            <a:pPr lvl="1"/>
            <a:r>
              <a:rPr lang="en-US" dirty="0"/>
              <a:t>13/1141 CC9-Resolution-CIDs-831+542</a:t>
            </a:r>
          </a:p>
          <a:p>
            <a:pPr lvl="1"/>
            <a:r>
              <a:rPr lang="en-US" dirty="0"/>
              <a:t>13/1140 CC9-Resolution-CIDs-499+</a:t>
            </a:r>
          </a:p>
          <a:p>
            <a:pPr lvl="1"/>
            <a:r>
              <a:rPr lang="en-US" dirty="0"/>
              <a:t>13/1139 CC9-Resolution-CIDs-323+266+416+431+430+91+794+16+517+697+698+795+699</a:t>
            </a:r>
          </a:p>
          <a:p>
            <a:pPr lvl="1"/>
            <a:r>
              <a:rPr lang="en-US" dirty="0"/>
              <a:t>13/0981 CC9-Resolution-CIDs-68+445+676+446+447+35+232+674+449+450+451</a:t>
            </a:r>
          </a:p>
          <a:p>
            <a:pPr lvl="1"/>
            <a:r>
              <a:rPr lang="en-US" dirty="0"/>
              <a:t>13/0975 CC9-Resolution-CIDs-393+632+631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a:t>11-13-1145-00-00ah-CC9-resolutions-for-8_4_2_170j-4_11c_d</a:t>
            </a:r>
          </a:p>
          <a:p>
            <a:pPr lvl="1"/>
            <a:r>
              <a:rPr lang="en-US" dirty="0"/>
              <a:t>11-13-1142-00-00ah-CC9-resolutions-for-9_32k</a:t>
            </a:r>
          </a:p>
          <a:p>
            <a:pPr lvl="1"/>
            <a:r>
              <a:rPr lang="en-US" dirty="0"/>
              <a:t>11-13-1143-00-00ah-CC9-resolutions-for-9_32f</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13/1127 CCA channelization and levels</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58546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1059331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smtClean="0">
              <a:solidFill>
                <a:srgbClr val="00B050"/>
              </a:solidFill>
            </a:endParaRP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endParaRPr lang="en-US" sz="1800" dirty="0" smtClean="0">
              <a:solidFill>
                <a:srgbClr val="00B050"/>
              </a:solidFill>
            </a:endParaRP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a:t>
            </a:r>
            <a:r>
              <a:rPr lang="en-US" dirty="0" smtClean="0">
                <a:solidFill>
                  <a:srgbClr val="00B050"/>
                </a:solidFill>
              </a:rPr>
              <a:t>clause-9-19-4a-4-comment-resolution</a:t>
            </a:r>
          </a:p>
          <a:p>
            <a:pPr lvl="2"/>
            <a:r>
              <a:rPr lang="en-US" sz="1800" dirty="0" smtClean="0">
                <a:solidFill>
                  <a:srgbClr val="00B050"/>
                </a:solidFill>
              </a:rPr>
              <a:t>No Objection. Motion on Wednesday</a:t>
            </a:r>
            <a:endParaRPr lang="en-US" sz="1800" dirty="0" smtClean="0">
              <a:solidFill>
                <a:srgbClr val="00B050"/>
              </a:solidFill>
            </a:endParaRP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dirty="0"/>
              <a:t>11-13-1087-00-00ah-CC9-miscellaneous-comment-resolution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endParaRPr lang="en-US" dirty="0" smtClean="0">
              <a:solidFill>
                <a:srgbClr val="00B050"/>
              </a:solidFill>
            </a:endParaRP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endParaRPr lang="en-US" dirty="0" smtClean="0">
              <a:solidFill>
                <a:srgbClr val="00B050"/>
              </a:solidFill>
            </a:endParaRPr>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3438</TotalTime>
  <Words>1478</Words>
  <Application>Microsoft Office PowerPoint</Application>
  <PresentationFormat>On-screen Show (4:3)</PresentationFormat>
  <Paragraphs>359</Paragraphs>
  <Slides>35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393</cp:revision>
  <cp:lastPrinted>1998-02-10T13:28:06Z</cp:lastPrinted>
  <dcterms:created xsi:type="dcterms:W3CDTF">2009-11-09T00:32:22Z</dcterms:created>
  <dcterms:modified xsi:type="dcterms:W3CDTF">2013-09-16T07:33:21Z</dcterms:modified>
</cp:coreProperties>
</file>