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08" r:id="rId26"/>
    <p:sldId id="311" r:id="rId27"/>
    <p:sldId id="294" r:id="rId28"/>
    <p:sldId id="279" r:id="rId29"/>
    <p:sldId id="286" r:id="rId30"/>
    <p:sldId id="273" r:id="rId31"/>
    <p:sldId id="274" r:id="rId32"/>
    <p:sldId id="275" r:id="rId33"/>
    <p:sldId id="276" r:id="rId34"/>
    <p:sldId id="277"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4"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t>13/1049 cc9-phy-comment-resolutions-24.2.2-24.2.3</a:t>
            </a:r>
            <a:endParaRPr lang="en-US" dirty="0"/>
          </a:p>
          <a:p>
            <a:pPr lvl="1"/>
            <a:r>
              <a:rPr lang="en-US" dirty="0" smtClean="0"/>
              <a:t>13/1050 cc9-phy-comment-resolutions-24.3.4</a:t>
            </a:r>
            <a:endParaRPr lang="en-US" dirty="0"/>
          </a:p>
          <a:p>
            <a:pPr lvl="1"/>
            <a:r>
              <a:rPr lang="en-US" dirty="0" smtClean="0"/>
              <a:t>13/1118 cc9-phy-comment-resolutions-Annex-E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13/1072 </a:t>
            </a:r>
            <a:r>
              <a:rPr lang="en-US" dirty="0" smtClean="0"/>
              <a:t>Resolutions </a:t>
            </a:r>
            <a:r>
              <a:rPr lang="en-US" dirty="0"/>
              <a:t>on BSS Max Idle Period</a:t>
            </a:r>
          </a:p>
          <a:p>
            <a:pPr lvl="1"/>
            <a:r>
              <a:rPr lang="en-US" dirty="0"/>
              <a:t>Lin Wang(ZTE Corporation</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a:t>
            </a:r>
          </a:p>
          <a:p>
            <a:pPr marL="1009650" lvl="1" indent="-609600"/>
            <a:r>
              <a:rPr lang="en-US" dirty="0"/>
              <a:t>C</a:t>
            </a:r>
            <a:r>
              <a:rPr lang="en-US" dirty="0" smtClean="0"/>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13/1067 CC9 resolution of CID 219 317</a:t>
            </a:r>
          </a:p>
          <a:p>
            <a:pPr lvl="1"/>
            <a:r>
              <a:rPr lang="en-US" dirty="0" err="1"/>
              <a:t>Liwen</a:t>
            </a:r>
            <a:r>
              <a:rPr lang="en-US" dirty="0"/>
              <a:t> Chu (STMicroelectronics</a:t>
            </a:r>
            <a:r>
              <a:rPr lang="en-US" dirty="0" smtClean="0"/>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13/1134 Resolutions to CIDs 41, 150, 350, and 898</a:t>
            </a:r>
          </a:p>
          <a:p>
            <a:pPr lvl="1"/>
            <a:r>
              <a:rPr lang="en-US" dirty="0" err="1"/>
              <a:t>Chittabrata</a:t>
            </a:r>
            <a:r>
              <a:rPr lang="en-US" dirty="0"/>
              <a:t> </a:t>
            </a:r>
            <a:r>
              <a:rPr lang="en-US" dirty="0" err="1"/>
              <a:t>Ghosh</a:t>
            </a:r>
            <a:r>
              <a:rPr lang="en-US" dirty="0"/>
              <a:t> (Nokia)</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13/1138</a:t>
            </a:r>
            <a:r>
              <a:rPr lang="en-US" dirty="0"/>
              <a:t>, Comment resolution for </a:t>
            </a:r>
            <a:r>
              <a:rPr lang="en-US" dirty="0" err="1"/>
              <a:t>annexD</a:t>
            </a:r>
            <a:r>
              <a:rPr lang="en-US" dirty="0"/>
              <a:t> </a:t>
            </a:r>
            <a:r>
              <a:rPr lang="en-US" dirty="0" smtClean="0"/>
              <a:t>CID730 (PHY)</a:t>
            </a:r>
            <a:endParaRPr lang="en-US" dirty="0"/>
          </a:p>
          <a:p>
            <a:pPr lvl="1"/>
            <a:r>
              <a:rPr lang="en-US" dirty="0"/>
              <a:t>Jianhan Liu (</a:t>
            </a:r>
            <a:r>
              <a:rPr lang="en-US" dirty="0" err="1"/>
              <a:t>Mediatek</a:t>
            </a:r>
            <a:r>
              <a:rPr lang="en-US" dirty="0"/>
              <a:t>)</a:t>
            </a:r>
          </a:p>
          <a:p>
            <a:endParaRPr lang="en-US" dirty="0"/>
          </a:p>
          <a:p>
            <a:r>
              <a:rPr lang="en-US" dirty="0"/>
              <a:t>13/1136, Comment resolution for clause-8-4-2-170a CID418 and </a:t>
            </a:r>
            <a:r>
              <a:rPr lang="en-US" dirty="0" smtClean="0"/>
              <a:t>CID903 (PHY)</a:t>
            </a:r>
            <a:endParaRPr lang="en-US" dirty="0"/>
          </a:p>
          <a:p>
            <a:pPr lvl="1"/>
            <a:r>
              <a:rPr lang="en-US" dirty="0"/>
              <a:t>Jianhan Liu (</a:t>
            </a:r>
            <a:r>
              <a:rPr lang="en-US" dirty="0" err="1"/>
              <a:t>Mediatek</a:t>
            </a:r>
            <a:r>
              <a:rPr lang="en-US" dirty="0"/>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a:t>
            </a:r>
            <a:endParaRPr lang="en-US" dirty="0"/>
          </a:p>
          <a:p>
            <a:pPr lvl="1"/>
            <a:r>
              <a:rPr lang="en-US" dirty="0"/>
              <a:t>13/1141 CC9-Resolution-CIDs-831+542</a:t>
            </a:r>
          </a:p>
          <a:p>
            <a:pPr lvl="1"/>
            <a:r>
              <a:rPr lang="en-US" dirty="0"/>
              <a:t>13/1140 CC9-Resolution-CIDs-499+</a:t>
            </a:r>
          </a:p>
          <a:p>
            <a:pPr lvl="1"/>
            <a:r>
              <a:rPr lang="en-US" dirty="0"/>
              <a:t>13/1139 CC9-Resolution-CIDs-323+266+416+431+430+91+794+16+517+697+698+795+699</a:t>
            </a:r>
          </a:p>
          <a:p>
            <a:pPr lvl="1"/>
            <a:r>
              <a:rPr lang="en-US" dirty="0"/>
              <a:t>13/0981 CC9-Resolution-CIDs-68+445+676+446+447+35+232+674+449+450+451</a:t>
            </a:r>
          </a:p>
          <a:p>
            <a:pPr lvl="1"/>
            <a:r>
              <a:rPr lang="en-US" dirty="0"/>
              <a:t>13/0975 CC9-Resolution-CIDs-393+632+631</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13/1127 CCA channelization and levels</a:t>
            </a:r>
          </a:p>
          <a:p>
            <a:pPr lvl="1"/>
            <a:r>
              <a:rPr lang="en-US" dirty="0"/>
              <a:t>Eugene </a:t>
            </a:r>
            <a:r>
              <a:rPr lang="en-US" dirty="0" err="1"/>
              <a:t>Baik</a:t>
            </a:r>
            <a:r>
              <a:rPr lang="en-US" dirty="0"/>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1824580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585463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1059331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t>Conference calls</a:t>
            </a:r>
          </a:p>
          <a:p>
            <a:pPr lvl="1"/>
            <a:r>
              <a:rPr lang="en-US" dirty="0" smtClean="0"/>
              <a:t>September 11, 13/1128r0</a:t>
            </a:r>
          </a:p>
          <a:p>
            <a:pPr lvl="1"/>
            <a:r>
              <a:rPr lang="en-US" dirty="0" smtClean="0"/>
              <a:t>September 4, 13/1031r0</a:t>
            </a:r>
          </a:p>
          <a:p>
            <a:pPr lvl="1"/>
            <a:r>
              <a:rPr lang="en-US" dirty="0" smtClean="0"/>
              <a:t>August 28, 13/1010r1</a:t>
            </a:r>
          </a:p>
          <a:p>
            <a:pPr lvl="1"/>
            <a:r>
              <a:rPr lang="en-US" dirty="0" smtClean="0"/>
              <a:t>August 21, 13/993r0</a:t>
            </a:r>
          </a:p>
          <a:p>
            <a:pPr lvl="1"/>
            <a:r>
              <a:rPr lang="en-US" dirty="0" smtClean="0"/>
              <a:t>August 14, 13/966</a:t>
            </a:r>
          </a:p>
          <a:p>
            <a:pPr lvl="1"/>
            <a:r>
              <a:rPr lang="en-US" dirty="0" smtClean="0"/>
              <a:t>August 7, 13/962</a:t>
            </a:r>
          </a:p>
          <a:p>
            <a:pPr lvl="1"/>
            <a:r>
              <a:rPr lang="en-US" dirty="0" smtClean="0"/>
              <a:t>July 31, 13/940</a:t>
            </a:r>
          </a:p>
          <a:p>
            <a:r>
              <a:rPr lang="en-US" dirty="0" smtClean="0"/>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a:t>13/1027 CC9-Resolution-CID 3</a:t>
            </a:r>
          </a:p>
          <a:p>
            <a:pPr lvl="1"/>
            <a:r>
              <a:rPr lang="en-US" dirty="0"/>
              <a:t>Alfred </a:t>
            </a:r>
            <a:r>
              <a:rPr lang="en-US" dirty="0" err="1"/>
              <a:t>Asterjadhi</a:t>
            </a:r>
            <a:r>
              <a:rPr lang="en-US" dirty="0"/>
              <a:t> (Qualcomm Inc</a:t>
            </a:r>
            <a:r>
              <a:rPr lang="en-US" dirty="0" smtClean="0"/>
              <a:t>.)</a:t>
            </a:r>
          </a:p>
          <a:p>
            <a:r>
              <a:rPr lang="en-US" dirty="0" smtClean="0"/>
              <a:t>13/1062 CIDs </a:t>
            </a:r>
            <a:r>
              <a:rPr lang="en-US" dirty="0"/>
              <a:t>for Speed Frame Exchange</a:t>
            </a:r>
          </a:p>
          <a:p>
            <a:pPr lvl="1"/>
            <a:r>
              <a:rPr lang="en-US" dirty="0"/>
              <a:t>Alfred </a:t>
            </a:r>
            <a:r>
              <a:rPr lang="en-US" dirty="0" err="1"/>
              <a:t>Asterjadhi</a:t>
            </a:r>
            <a:r>
              <a:rPr lang="en-US" dirty="0"/>
              <a:t> (Qualcomm Inc.)</a:t>
            </a:r>
          </a:p>
          <a:p>
            <a:r>
              <a:rPr lang="en-US" dirty="0"/>
              <a:t>13/1064 CC9-Resolution-CIDs 808+838+839+840</a:t>
            </a:r>
          </a:p>
          <a:p>
            <a:pPr lvl="1"/>
            <a:r>
              <a:rPr lang="en-US" dirty="0"/>
              <a:t>Alfred </a:t>
            </a:r>
            <a:r>
              <a:rPr lang="en-US" dirty="0" err="1" smtClean="0"/>
              <a:t>Asterjadhi</a:t>
            </a:r>
            <a:r>
              <a:rPr lang="en-US" dirty="0" smtClean="0"/>
              <a:t> </a:t>
            </a:r>
            <a:r>
              <a:rPr lang="en-US" dirty="0"/>
              <a:t>(Qualcomm Inc</a:t>
            </a:r>
            <a:r>
              <a:rPr lang="en-US" dirty="0" smtClean="0"/>
              <a:t>.)</a:t>
            </a:r>
          </a:p>
          <a:p>
            <a:r>
              <a:rPr lang="en-US" dirty="0"/>
              <a:t>13/1106 CC9-Resolution-CIDs </a:t>
            </a:r>
            <a:r>
              <a:rPr lang="en-US" dirty="0" smtClean="0"/>
              <a:t>112+497+544+545+550+605+606+628+657+846+858</a:t>
            </a:r>
          </a:p>
          <a:p>
            <a:pPr lvl="1"/>
            <a:r>
              <a:rPr lang="en-US" dirty="0"/>
              <a:t>Alfred </a:t>
            </a:r>
            <a:r>
              <a:rPr lang="en-US" dirty="0" err="1"/>
              <a:t>Asterjadhi</a:t>
            </a:r>
            <a:r>
              <a:rPr lang="en-US" dirty="0"/>
              <a:t> (Qualcomm Inc.)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13/1033 </a:t>
            </a:r>
            <a:r>
              <a:rPr lang="en-US" dirty="0" smtClean="0"/>
              <a:t>CIDs </a:t>
            </a:r>
            <a:r>
              <a:rPr lang="en-US" dirty="0"/>
              <a:t>835,836,687,686,779,781,131</a:t>
            </a:r>
          </a:p>
          <a:p>
            <a:pPr lvl="1"/>
            <a:r>
              <a:rPr lang="en-US" dirty="0"/>
              <a:t>George Calcev </a:t>
            </a:r>
            <a:r>
              <a:rPr lang="en-US" dirty="0" smtClean="0"/>
              <a:t>(</a:t>
            </a:r>
            <a:r>
              <a:rPr lang="en-US" dirty="0"/>
              <a:t>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t>13/1048 clause-9-19-4a-4-comment-resolution</a:t>
            </a:r>
          </a:p>
          <a:p>
            <a:pPr lvl="1"/>
            <a:r>
              <a:rPr lang="en-US" dirty="0"/>
              <a:t>11-13-1084-00-00ah-CC9-clause-10-43d-comment-resolution</a:t>
            </a:r>
          </a:p>
          <a:p>
            <a:pPr lvl="1"/>
            <a:r>
              <a:rPr lang="en-US" dirty="0"/>
              <a:t>11-13-1085-00-00ah-CC9-clause-8_4_2_170k-comment-resolution</a:t>
            </a:r>
          </a:p>
          <a:p>
            <a:pPr lvl="1"/>
            <a:r>
              <a:rPr lang="en-US" dirty="0"/>
              <a:t>11-13-1086-00-00ah-CC9-CID-813-816-825-826-886-comment-resolution</a:t>
            </a:r>
          </a:p>
          <a:p>
            <a:pPr lvl="1"/>
            <a:r>
              <a:rPr lang="en-US" dirty="0"/>
              <a:t>11-13-1087-00-00ah-CC9-miscellaneous-comment-resolution</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13/828 MAC-CID 163</a:t>
            </a:r>
          </a:p>
          <a:p>
            <a:pPr lvl="1"/>
            <a:r>
              <a:rPr lang="en-US" dirty="0"/>
              <a:t>Bo Sun (ZTE Corp</a:t>
            </a:r>
            <a:r>
              <a:rPr lang="en-US" dirty="0" smtClean="0"/>
              <a:t>.)</a:t>
            </a:r>
          </a:p>
          <a:p>
            <a:r>
              <a:rPr lang="en-US" dirty="0"/>
              <a:t>13/881 </a:t>
            </a:r>
            <a:r>
              <a:rPr lang="en-US" dirty="0" smtClean="0"/>
              <a:t>CC9-GEN-comment-resolutions-CID729+568</a:t>
            </a:r>
          </a:p>
          <a:p>
            <a:pPr lvl="1"/>
            <a:r>
              <a:rPr lang="en-US" dirty="0"/>
              <a:t>Bo Sun (ZTE Corp.)</a:t>
            </a:r>
            <a:endParaRPr lang="en-US" dirty="0" smtClean="0"/>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3319</TotalTime>
  <Words>1361</Words>
  <Application>Microsoft Office PowerPoint</Application>
  <PresentationFormat>On-screen Show (4:3)</PresentationFormat>
  <Paragraphs>336</Paragraphs>
  <Slides>34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380</cp:revision>
  <cp:lastPrinted>1998-02-10T13:28:06Z</cp:lastPrinted>
  <dcterms:created xsi:type="dcterms:W3CDTF">2009-11-09T00:32:22Z</dcterms:created>
  <dcterms:modified xsi:type="dcterms:W3CDTF">2013-09-16T04:15:37Z</dcterms:modified>
</cp:coreProperties>
</file>