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9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802.11-13/0922r0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664-05-0hew-july-2013-hew-sg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SG July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HEW SG for the July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Over 35 submissions were covered during this meeting in areas related to: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Usage cases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Evaluation Methodologies and Simulation Scenarios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MAC/PHY techniques</a:t>
            </a:r>
          </a:p>
          <a:p>
            <a:pPr>
              <a:defRPr/>
            </a:pPr>
            <a:r>
              <a:rPr lang="en-US" dirty="0" smtClean="0"/>
              <a:t>Approved document </a:t>
            </a:r>
            <a:r>
              <a:rPr lang="en-US" dirty="0" smtClean="0"/>
              <a:t>11-13/0657r6 </a:t>
            </a:r>
            <a:r>
              <a:rPr lang="en-US" dirty="0" smtClean="0"/>
              <a:t>as HEW SG initial draft of usage </a:t>
            </a:r>
            <a:r>
              <a:rPr lang="en-US" dirty="0" smtClean="0"/>
              <a:t>models</a:t>
            </a:r>
            <a:r>
              <a:rPr lang="en-US" dirty="0" smtClean="0"/>
              <a:t> </a:t>
            </a:r>
            <a:r>
              <a:rPr lang="en-US" dirty="0" smtClean="0"/>
              <a:t>and forward it to WFA.  </a:t>
            </a:r>
          </a:p>
          <a:p>
            <a:pPr>
              <a:defRPr/>
            </a:pPr>
            <a:r>
              <a:rPr lang="en-US" dirty="0" smtClean="0"/>
              <a:t>Approved liaison letter </a:t>
            </a:r>
            <a:r>
              <a:rPr lang="en-US" dirty="0" smtClean="0"/>
              <a:t>to WFA, doc 11-13/902r1.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Approved a motion for SG extension.</a:t>
            </a:r>
          </a:p>
          <a:p>
            <a:pPr>
              <a:defRPr/>
            </a:pPr>
            <a:r>
              <a:rPr lang="en-US" dirty="0" smtClean="0"/>
              <a:t>Agreed on SG Timeline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/>
              <a:t>SG agenda is available at</a:t>
            </a:r>
            <a:r>
              <a:rPr lang="en-US" dirty="0" smtClean="0"/>
              <a:t>: </a:t>
            </a:r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mentor.ieee.org/802.11/dcn/13/11-13-0664-05-0hew-july-2013-hew-sg-meeting-agenda.ppt</a:t>
            </a:r>
            <a:r>
              <a:rPr lang="en-US" sz="2000" dirty="0" smtClean="0"/>
              <a:t> </a:t>
            </a:r>
            <a:endParaRPr lang="en-US" dirty="0" smtClean="0"/>
          </a:p>
          <a:p>
            <a:pPr lvl="1">
              <a:buNone/>
              <a:defRPr/>
            </a:pPr>
            <a:endParaRPr lang="fr-FR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Final version of PAR and 5C</a:t>
            </a:r>
          </a:p>
          <a:p>
            <a:pPr lvl="1"/>
            <a:r>
              <a:rPr lang="en-US" sz="1800" dirty="0" smtClean="0"/>
              <a:t>WG Approval</a:t>
            </a:r>
          </a:p>
          <a:p>
            <a:r>
              <a:rPr lang="en-US" sz="200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dirty="0" smtClean="0"/>
              <a:t>Continue the discussion on issues related to:</a:t>
            </a:r>
          </a:p>
          <a:p>
            <a:pPr lvl="1"/>
            <a:r>
              <a:rPr lang="en-CA" sz="2800" dirty="0" smtClean="0"/>
              <a:t>Usage Cases</a:t>
            </a:r>
          </a:p>
          <a:p>
            <a:pPr lvl="1"/>
            <a:r>
              <a:rPr lang="en-CA" sz="2800" dirty="0" smtClean="0"/>
              <a:t>Functional Requirements</a:t>
            </a:r>
          </a:p>
          <a:p>
            <a:pPr lvl="1"/>
            <a:r>
              <a:rPr lang="en-CA" sz="2800" dirty="0" smtClean="0"/>
              <a:t>Feasibility </a:t>
            </a:r>
          </a:p>
          <a:p>
            <a:pPr lvl="1"/>
            <a:r>
              <a:rPr lang="en-CA" sz="2800" dirty="0" smtClean="0"/>
              <a:t>Scope and Process</a:t>
            </a:r>
          </a:p>
          <a:p>
            <a:pPr lvl="1"/>
            <a:endParaRPr lang="en-CA" sz="28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Wednesday  August </a:t>
            </a:r>
            <a:r>
              <a:rPr lang="en-US" dirty="0" smtClean="0"/>
              <a:t>7</a:t>
            </a:r>
            <a:endParaRPr lang="en-US" dirty="0" smtClean="0"/>
          </a:p>
          <a:p>
            <a:pPr lvl="1"/>
            <a:r>
              <a:rPr lang="en-US" dirty="0" smtClean="0"/>
              <a:t>10:00 – 12:00 ET</a:t>
            </a:r>
          </a:p>
          <a:p>
            <a:r>
              <a:rPr lang="en-US" dirty="0" smtClean="0"/>
              <a:t>Wednesday  August 28</a:t>
            </a:r>
          </a:p>
          <a:p>
            <a:pPr lvl="1"/>
            <a:r>
              <a:rPr lang="en-US" dirty="0" smtClean="0"/>
              <a:t>20:00 – </a:t>
            </a:r>
            <a:r>
              <a:rPr lang="en-US" dirty="0" smtClean="0"/>
              <a:t>22:00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1594</TotalTime>
  <Words>305</Words>
  <Application>Microsoft Office PowerPoint</Application>
  <PresentationFormat>On-screen Show (4:3)</PresentationFormat>
  <Paragraphs>91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HEW SG July 2013 Closing Report</vt:lpstr>
      <vt:lpstr>Abstract</vt:lpstr>
      <vt:lpstr>Work Completed </vt:lpstr>
      <vt:lpstr>Timeline</vt:lpstr>
      <vt:lpstr>September 2013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220</cp:revision>
  <cp:lastPrinted>1998-02-10T13:28:06Z</cp:lastPrinted>
  <dcterms:created xsi:type="dcterms:W3CDTF">2008-11-13T20:03:38Z</dcterms:created>
  <dcterms:modified xsi:type="dcterms:W3CDTF">2013-07-18T16:27:48Z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