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70" r:id="rId4"/>
    <p:sldId id="316" r:id="rId5"/>
    <p:sldId id="337" r:id="rId6"/>
    <p:sldId id="376" r:id="rId7"/>
    <p:sldId id="379" r:id="rId8"/>
    <p:sldId id="377" r:id="rId9"/>
    <p:sldId id="378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13/</a:t>
            </a:r>
            <a:r>
              <a:rPr kumimoji="0" lang="en-US" altLang="ja-JP" sz="1800" b="1" dirty="0" smtClean="0"/>
              <a:t>0919r0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762-00-00ai-july-2013-berlin-ad-hoc-session-minutes.doc" TargetMode="External"/><Relationship Id="rId4" Type="http://schemas.openxmlformats.org/officeDocument/2006/relationships/hyperlink" Target="https://mentor.ieee.org/802.11/dcn/13/11-13-0665-02-00ai-june-july-teleconference-minutes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638-01-00ai-may-2013-waikoloa-session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-7-18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Geneva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Geneva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2013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</a:t>
            </a:r>
            <a:r>
              <a:rPr lang="en-US" altLang="ja-JP" sz="2800" dirty="0" smtClean="0"/>
              <a:t> CC08 Task </a:t>
            </a:r>
            <a:r>
              <a:rPr lang="en-US" altLang="ja-JP" sz="2800" dirty="0" smtClean="0"/>
              <a:t>Group review of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draft D0.5.</a:t>
            </a:r>
          </a:p>
          <a:p>
            <a:pPr lvl="1"/>
            <a:r>
              <a:rPr lang="en-US" altLang="ja-JP" sz="2800" dirty="0" smtClean="0"/>
              <a:t>Approve to forward the </a:t>
            </a:r>
            <a:r>
              <a:rPr lang="en-US" altLang="ja-JP" sz="2800" dirty="0" smtClean="0"/>
              <a:t>draft1.0 </a:t>
            </a:r>
            <a:r>
              <a:rPr lang="en-US" altLang="ja-JP" sz="2800" dirty="0" smtClean="0"/>
              <a:t>to WG LB.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 smtClean="0"/>
              <a:t>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Sep</a:t>
            </a:r>
            <a:endParaRPr lang="en-US" altLang="ja-JP" sz="2800" dirty="0" smtClean="0"/>
          </a:p>
          <a:p>
            <a:pPr lvl="1"/>
            <a:endParaRPr lang="en-US" altLang="ja-JP" sz="2600" dirty="0" smtClean="0"/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July 2013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</a:t>
            </a:r>
            <a:r>
              <a:rPr lang="en-US" altLang="ja-JP" dirty="0" smtClean="0"/>
              <a:t>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May2013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</a:p>
          <a:p>
            <a:pPr lvl="1">
              <a:defRPr/>
            </a:pPr>
            <a:r>
              <a:rPr lang="en-US" altLang="ja-JP" dirty="0" smtClean="0"/>
              <a:t>May 2013 Waikoloa Session Minutes 11-13-0638r1</a:t>
            </a:r>
          </a:p>
          <a:p>
            <a:pPr lvl="1">
              <a:defRPr/>
            </a:pPr>
            <a:r>
              <a:rPr lang="en-US" altLang="ja-JP" dirty="0" smtClean="0">
                <a:hlinkClick r:id="rId2"/>
              </a:rPr>
              <a:t>https://mentor.ieee.org/802.11/dcn/13/11-13-0638-01-00ai-may-2013-waikoloa-session-</a:t>
            </a:r>
            <a:r>
              <a:rPr lang="en-US" altLang="ja-JP" dirty="0" smtClean="0">
                <a:hlinkClick r:id="rId2"/>
              </a:rPr>
              <a:t>minutes.doc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</a:t>
            </a:r>
            <a:r>
              <a:rPr lang="en-US" altLang="ja-JP" dirty="0" smtClean="0"/>
              <a:t>Berlin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July 2013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</a:p>
          <a:p>
            <a:pPr lvl="1"/>
            <a:r>
              <a:rPr lang="en-US" altLang="ja-JP" dirty="0" smtClean="0"/>
              <a:t>July 2013 Berlin Ad-hoc Session Minutes  11-13-0762r0</a:t>
            </a:r>
            <a:endParaRPr lang="ja-JP" altLang="en-US" dirty="0" smtClean="0"/>
          </a:p>
          <a:p>
            <a:pPr lvl="1"/>
            <a:r>
              <a:rPr lang="en-US" altLang="ja-JP" dirty="0" smtClean="0">
                <a:hlinkClick r:id="rId3"/>
              </a:rPr>
              <a:t>https://mentor.ieee.org/802.11/dcn/13/11-13-0762-00-00ai-july-2013-berlin-ad-hoc-session-minutes.doc</a:t>
            </a:r>
            <a:r>
              <a:rPr lang="ja-JP" altLang="en-US" dirty="0" smtClean="0"/>
              <a:t> 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Waikoloa to Geneva meeting.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r>
              <a:rPr lang="en-US" altLang="ja-JP" dirty="0" smtClean="0"/>
              <a:t>Jun-July Teleconference Minutes 11-13-0665r2</a:t>
            </a:r>
          </a:p>
          <a:p>
            <a:pPr lvl="1">
              <a:defRPr/>
            </a:pPr>
            <a:r>
              <a:rPr lang="en-US" altLang="ja-JP" dirty="0" smtClean="0">
                <a:hlinkClick r:id="rId4"/>
              </a:rPr>
              <a:t>https://mentor.ieee.org/802.11/dcn/13/11-13-0665-02-00ai-june-july-teleconference-</a:t>
            </a:r>
            <a:r>
              <a:rPr lang="en-US" altLang="ja-JP" dirty="0" smtClean="0">
                <a:hlinkClick r:id="rId4"/>
              </a:rPr>
              <a:t>minutes.doc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2">
              <a:defRPr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</a:t>
            </a:r>
            <a:r>
              <a:rPr lang="en-US" altLang="ja-JP" dirty="0" smtClean="0"/>
              <a:t>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Adhoc</a:t>
            </a:r>
            <a:r>
              <a:rPr lang="en-US" altLang="ja-JP" dirty="0" smtClean="0"/>
              <a:t> report of Berlin ( 10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-12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July)</a:t>
            </a:r>
          </a:p>
          <a:p>
            <a:r>
              <a:rPr lang="en-US" altLang="ja-JP" dirty="0" smtClean="0"/>
              <a:t>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and 6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 were held.</a:t>
            </a:r>
            <a:endParaRPr lang="en-US" altLang="ja-JP" dirty="0" smtClean="0"/>
          </a:p>
          <a:p>
            <a:pPr lvl="0"/>
            <a:r>
              <a:rPr lang="en-GB" altLang="ja-JP" dirty="0" smtClean="0"/>
              <a:t>All of </a:t>
            </a:r>
            <a:r>
              <a:rPr lang="en-GB" altLang="ja-JP" dirty="0" smtClean="0"/>
              <a:t>462 </a:t>
            </a:r>
            <a:r>
              <a:rPr lang="en-GB" altLang="ja-JP" dirty="0" smtClean="0"/>
              <a:t>received </a:t>
            </a:r>
            <a:r>
              <a:rPr lang="en-GB" altLang="ja-JP" dirty="0" smtClean="0"/>
              <a:t>comments   </a:t>
            </a:r>
            <a:r>
              <a:rPr lang="en-GB" altLang="ja-JP" dirty="0" smtClean="0"/>
              <a:t>by </a:t>
            </a:r>
            <a:r>
              <a:rPr lang="en-GB" altLang="ja-JP" dirty="0" smtClean="0"/>
              <a:t>CC008 were resolved.</a:t>
            </a:r>
          </a:p>
          <a:p>
            <a:r>
              <a:rPr lang="en-US" altLang="ja-JP" dirty="0" smtClean="0"/>
              <a:t>Approve to forward the draft1.0 to WG LB</a:t>
            </a:r>
            <a:r>
              <a:rPr lang="en-US" altLang="ja-JP" dirty="0" smtClean="0"/>
              <a:t>.</a:t>
            </a:r>
            <a:endParaRPr lang="en-GB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Timeline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schedule</a:t>
            </a:r>
          </a:p>
          <a:p>
            <a:r>
              <a:rPr lang="en-US" altLang="ja-JP" dirty="0" smtClean="0"/>
              <a:t>Approved  Plan for  </a:t>
            </a:r>
            <a:r>
              <a:rPr lang="en-US" altLang="ja-JP" dirty="0" smtClean="0"/>
              <a:t>July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:17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Having approved comment resolutions for all of the comments received from the Call For Comments (CC) 08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D0.5 as contained in </a:t>
            </a:r>
            <a:r>
              <a:rPr lang="en-US" altLang="ja-JP" dirty="0" smtClean="0"/>
              <a:t>document </a:t>
            </a:r>
            <a:r>
              <a:rPr lang="en-US" altLang="ja-JP" dirty="0" smtClean="0"/>
              <a:t>11</a:t>
            </a:r>
            <a:r>
              <a:rPr lang="en-US" altLang="ja-JP" dirty="0" smtClean="0"/>
              <a:t>-13/0495r19 , </a:t>
            </a:r>
            <a:r>
              <a:rPr lang="en-US" altLang="ja-JP" dirty="0" smtClean="0"/>
              <a:t> </a:t>
            </a:r>
            <a:r>
              <a:rPr lang="en-US" altLang="ja-JP" dirty="0" smtClean="0"/>
              <a:t>Instruct </a:t>
            </a:r>
            <a:r>
              <a:rPr lang="en-US" altLang="ja-JP" dirty="0" smtClean="0"/>
              <a:t>the editor to</a:t>
            </a:r>
            <a:r>
              <a:rPr lang="en-US" altLang="ja-JP" dirty="0" smtClean="0"/>
              <a:t> incorporate the resolutions with the D0.5 and create D1.0.</a:t>
            </a:r>
            <a:br>
              <a:rPr lang="en-US" altLang="ja-JP" dirty="0" smtClean="0"/>
            </a:br>
            <a:r>
              <a:rPr lang="en-US" altLang="ja-JP" dirty="0" smtClean="0"/>
              <a:t> 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be forwarded to Sponsor Ballot?”</a:t>
            </a:r>
            <a:r>
              <a:rPr lang="en-US" altLang="ja-JP" dirty="0" smtClean="0"/>
              <a:t> .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Moved: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Seconded:Lee</a:t>
            </a:r>
            <a:r>
              <a:rPr lang="en-US" altLang="ja-JP" dirty="0" smtClean="0"/>
              <a:t> , </a:t>
            </a:r>
            <a:r>
              <a:rPr lang="en-US" altLang="ja-JP" dirty="0" smtClean="0"/>
              <a:t>Result:</a:t>
            </a:r>
            <a:r>
              <a:rPr lang="en-US" altLang="ja-JP" dirty="0" smtClean="0"/>
              <a:t> </a:t>
            </a:r>
            <a:r>
              <a:rPr lang="en-US" altLang="ja-JP" dirty="0" smtClean="0"/>
              <a:t>15</a:t>
            </a:r>
            <a:r>
              <a:rPr lang="en-US" altLang="ja-JP" dirty="0" smtClean="0"/>
              <a:t>-</a:t>
            </a:r>
            <a:r>
              <a:rPr lang="en-US" altLang="ja-JP" dirty="0" smtClean="0"/>
              <a:t>0</a:t>
            </a:r>
            <a:r>
              <a:rPr lang="en-US" altLang="ja-JP" dirty="0" smtClean="0"/>
              <a:t>-</a:t>
            </a:r>
            <a:r>
              <a:rPr lang="en-US" altLang="ja-JP" dirty="0" smtClean="0"/>
              <a:t>0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2013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Jul 13/ Nov13</a:t>
            </a:r>
          </a:p>
          <a:p>
            <a:pPr lvl="1"/>
            <a:r>
              <a:rPr lang="en-US" altLang="ja-JP" dirty="0" smtClean="0"/>
              <a:t>Form Sponsor Ballot Pool / Reform	            	Mar14</a:t>
            </a:r>
          </a:p>
          <a:p>
            <a:pPr lvl="1"/>
            <a:r>
              <a:rPr lang="en-US" altLang="ja-JP" dirty="0" smtClean="0"/>
              <a:t>MEC Done				Mar 14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Jul14/ Sep14		</a:t>
            </a:r>
          </a:p>
          <a:p>
            <a:pPr lvl="1"/>
            <a:r>
              <a:rPr lang="en-US" altLang="ja-JP" dirty="0" smtClean="0"/>
              <a:t>Final 802.11 WG Approval	                          	Nov14</a:t>
            </a:r>
          </a:p>
          <a:p>
            <a:pPr lvl="1"/>
            <a:r>
              <a:rPr lang="en-US" altLang="ja-JP" dirty="0" smtClean="0"/>
              <a:t>final or Conditional 802 EC Approval           	Nov14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Feb15</a:t>
            </a:r>
          </a:p>
          <a:p>
            <a:pPr lvl="1"/>
            <a:r>
              <a:rPr lang="en-US" altLang="ja-JP" dirty="0" smtClean="0"/>
              <a:t>ANSI Approved				N/</a:t>
            </a:r>
            <a:r>
              <a:rPr lang="en-US" altLang="ja-JP" dirty="0" smtClean="0"/>
              <a:t>A</a:t>
            </a:r>
          </a:p>
          <a:p>
            <a:pPr lvl="1">
              <a:buNone/>
            </a:pP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July 2013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(ATRD, Root,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18:00 ET on</a:t>
            </a:r>
            <a:r>
              <a:rPr lang="en-US" altLang="ja-JP" dirty="0" smtClean="0"/>
              <a:t> </a:t>
            </a:r>
            <a:r>
              <a:rPr lang="en-US" altLang="ja-JP" dirty="0" smtClean="0"/>
              <a:t>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,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smtClean="0"/>
              <a:t>Sep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</a:t>
            </a:r>
            <a:r>
              <a:rPr lang="en-US" altLang="ja-JP" dirty="0" smtClean="0"/>
              <a:t>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by unanimous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consent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3-07-18 18.18.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124200"/>
            <a:ext cx="3352800" cy="3258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9584</TotalTime>
  <Words>837</Words>
  <Application>Microsoft Macintosh PowerPoint</Application>
  <PresentationFormat>画面に合わせる (4:3)</PresentationFormat>
  <Paragraphs>128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Geneva  July 2013</vt:lpstr>
      <vt:lpstr>Accomplishments  TGai  1/2</vt:lpstr>
      <vt:lpstr>Accomplishments  TGai  2/2</vt:lpstr>
      <vt:lpstr>MOTION:17 </vt:lpstr>
      <vt:lpstr>Plan for Sep</vt:lpstr>
      <vt:lpstr>Time line of TGai (No change)</vt:lpstr>
      <vt:lpstr>Teleconference Schedule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 2013 Closing Report</dc:title>
  <dc:subject/>
  <dc:creator>Hiroshi Mano</dc:creator>
  <cp:keywords/>
  <dc:description/>
  <cp:lastModifiedBy>真野 浩</cp:lastModifiedBy>
  <cp:revision>510</cp:revision>
  <cp:lastPrinted>1998-02-10T13:28:06Z</cp:lastPrinted>
  <dcterms:created xsi:type="dcterms:W3CDTF">2013-07-18T10:08:11Z</dcterms:created>
  <dcterms:modified xsi:type="dcterms:W3CDTF">2013-07-18T10:23:12Z</dcterms:modified>
  <cp:category/>
</cp:coreProperties>
</file>