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57" r:id="rId3"/>
    <p:sldId id="370" r:id="rId4"/>
    <p:sldId id="316" r:id="rId5"/>
    <p:sldId id="337" r:id="rId6"/>
    <p:sldId id="376" r:id="rId7"/>
    <p:sldId id="379" r:id="rId8"/>
    <p:sldId id="377" r:id="rId9"/>
    <p:sldId id="378" r:id="rId10"/>
    <p:sldId id="301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Times New Roman" pitchFamily="-84" charset="0"/>
        <a:ea typeface="ＭＳ Ｐゴシック" pitchFamily="-84" charset="-128"/>
        <a:cs typeface="ＭＳ Ｐゴシック" pitchFamily="-8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Sorter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416" y="-5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4905E270-E2D4-244B-90A9-676D74C86C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kumimoji="0"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E04F12BE-F34E-1248-940B-8EC27E93B9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9B4F10BE-8640-3647-A390-79D9D5117F41}" type="slidenum">
              <a:rPr lang="en-US" altLang="ja-JP">
                <a:cs typeface="ＭＳ Ｐゴシック" charset="-128"/>
              </a:rPr>
              <a:pPr>
                <a:defRPr/>
              </a:pPr>
              <a:t>1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24E42ACE-54C0-684C-BB9D-E50577322B6F}" type="slidenum">
              <a:rPr lang="en-US" altLang="ja-JP">
                <a:cs typeface="ＭＳ Ｐゴシック" charset="-128"/>
              </a:rPr>
              <a:pPr>
                <a:defRPr/>
              </a:pPr>
              <a:t>2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2948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09493" y="8985250"/>
            <a:ext cx="1572245" cy="184666"/>
          </a:xfrm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  <a:cs typeface="ＭＳ Ｐゴシック" pitchFamily="-65" charset="-128"/>
              </a:rPr>
              <a:t>Page </a:t>
            </a:r>
            <a:fld id="{4F3CD8BA-0884-4840-B956-EE9BA92DD1F2}" type="slidenum">
              <a:rPr lang="en-US" altLang="ja-JP">
                <a:latin typeface="Times New Roman" pitchFamily="-65" charset="0"/>
                <a:cs typeface="ＭＳ Ｐゴシック" pitchFamily="-65" charset="-128"/>
              </a:rPr>
              <a:pPr/>
              <a:t>3</a:t>
            </a:fld>
            <a:endParaRPr lang="en-US" altLang="ja-JP">
              <a:latin typeface="Times New Roman" pitchFamily="-65" charset="0"/>
              <a:cs typeface="ＭＳ Ｐゴシック" pitchFamily="-65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93" y="4407617"/>
            <a:ext cx="5548614" cy="4176552"/>
          </a:xfrm>
          <a:noFill/>
          <a:ln/>
        </p:spPr>
        <p:txBody>
          <a:bodyPr/>
          <a:lstStyle/>
          <a:p>
            <a:endParaRPr kumimoji="0" lang="en-GB">
              <a:latin typeface="Times New Roman" pitchFamily="-65" charset="0"/>
              <a:ea typeface="ＭＳ Ｐゴシック" pitchFamily="-65" charset="-128"/>
              <a:cs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327" y="95706"/>
            <a:ext cx="2194411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2948" cy="215444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09493" y="8985250"/>
            <a:ext cx="1572245" cy="184666"/>
          </a:xfrm>
          <a:noFill/>
        </p:spPr>
        <p:txBody>
          <a:bodyPr/>
          <a:lstStyle/>
          <a:p>
            <a:pPr lvl="4"/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836" y="8985250"/>
            <a:ext cx="414552" cy="184666"/>
          </a:xfrm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  <a:cs typeface="ＭＳ Ｐゴシック" pitchFamily="-84" charset="-128"/>
              </a:rPr>
              <a:t>Page </a:t>
            </a:r>
            <a:fld id="{87BF803F-B4E9-DF4C-AC7F-01BAADF0F0A5}" type="slidenum">
              <a:rPr lang="en-US" altLang="ja-JP">
                <a:latin typeface="Times New Roman" pitchFamily="-84" charset="0"/>
                <a:cs typeface="ＭＳ Ｐゴシック" pitchFamily="-84" charset="-128"/>
              </a:rPr>
              <a:pPr/>
              <a:t>7</a:t>
            </a:fld>
            <a:endParaRPr lang="en-US" altLang="ja-JP">
              <a:latin typeface="Times New Roman" pitchFamily="-84" charset="0"/>
              <a:cs typeface="ＭＳ Ｐゴシック" pitchFamily="-84" charset="-128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96913"/>
            <a:ext cx="4638675" cy="3479800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2793" y="4407617"/>
            <a:ext cx="5548614" cy="4176552"/>
          </a:xfrm>
          <a:noFill/>
          <a:ln/>
        </p:spPr>
        <p:txBody>
          <a:bodyPr/>
          <a:lstStyle/>
          <a:p>
            <a:endParaRPr kumimoji="0" lang="en-GB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560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9156" name="ヘッダー プレースホルダ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doc.: IEEE 802.19-09/xxxxr0</a:t>
            </a:r>
          </a:p>
        </p:txBody>
      </p:sp>
      <p:sp>
        <p:nvSpPr>
          <p:cNvPr id="49157" name="日付プレースホルダ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April 2009</a:t>
            </a:r>
          </a:p>
        </p:txBody>
      </p:sp>
      <p:sp>
        <p:nvSpPr>
          <p:cNvPr id="49158" name="フッター プレースホル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Rich Kennedy, Research In Motion</a:t>
            </a:r>
          </a:p>
        </p:txBody>
      </p:sp>
      <p:sp>
        <p:nvSpPr>
          <p:cNvPr id="49159" name="スライド番号プレースホルダ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t>Page </a:t>
            </a:r>
            <a:fld id="{DCE342CC-A869-8243-8F84-6087C7487882}" type="slidenum">
              <a:rPr lang="en-US" altLang="ja-JP" smtClean="0">
                <a:latin typeface="Times New Roman" pitchFamily="-65" charset="0"/>
                <a:cs typeface="ＭＳ Ｐゴシック" pitchFamily="-65" charset="-128"/>
              </a:rPr>
              <a:pPr>
                <a:defRPr/>
              </a:pPr>
              <a:t>8</a:t>
            </a:fld>
            <a:endParaRPr lang="en-US" altLang="ja-JP" smtClean="0">
              <a:latin typeface="Times New Roman" pitchFamily="-65" charset="0"/>
              <a:cs typeface="ＭＳ Ｐゴシック" pitchFamily="-65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ADBB542-38F7-9C45-BCDD-DCC7B82310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F55546F9-920E-3A4A-94F7-0B73B8ABAD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29C8B3A-FD94-074C-8D14-7F9744A2E3C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5EA9570-58F0-F54E-929D-9A3B14FC28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88B0B6F-BD44-A24E-8797-F8320AF415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3E472F8-D8AA-154D-9715-5D93D3475F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231E51B-BD78-D348-92FB-5D900C1310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6334B10A-C981-7D40-9A54-AFAF1785AB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C56A1BDB-D0D8-8C4A-A719-54CC2599CA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207FB9F-40D0-3448-9501-793B3918C3A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54B80AC-CDD4-5C41-8ADF-1E99C8CDF9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/>
              <a:t>Click to edit Master text styles</a:t>
            </a:r>
          </a:p>
          <a:p>
            <a:pPr lvl="1"/>
            <a:r>
              <a:rPr lang="en-US" altLang="ja-JP" dirty="0"/>
              <a:t>Second level</a:t>
            </a:r>
          </a:p>
          <a:p>
            <a:pPr lvl="2"/>
            <a:r>
              <a:rPr lang="en-US" altLang="ja-JP" dirty="0"/>
              <a:t>Third level</a:t>
            </a:r>
          </a:p>
          <a:p>
            <a:pPr lvl="3"/>
            <a:r>
              <a:rPr lang="en-US" altLang="ja-JP" dirty="0"/>
              <a:t>Fourth level</a:t>
            </a:r>
          </a:p>
          <a:p>
            <a:pPr lvl="4"/>
            <a:r>
              <a:rPr lang="en-US" altLang="ja-JP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17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kumimoji="0"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kumimoji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kumimoji="0"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9855669-8358-5E44-8EA6-32B31101D0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 eaLnBrk="0" hangingPunct="0">
              <a:defRPr/>
            </a:pPr>
            <a:r>
              <a:rPr kumimoji="0" lang="en-US" altLang="ja-JP" sz="1800" b="1" dirty="0"/>
              <a:t>doc.: IEEE 802.11-</a:t>
            </a:r>
            <a:r>
              <a:rPr kumimoji="0" lang="en-US" altLang="ja-JP" sz="1800" b="1" dirty="0" smtClean="0"/>
              <a:t>13/</a:t>
            </a:r>
            <a:r>
              <a:rPr kumimoji="0" lang="en-US" altLang="ja-JP" sz="1800" b="1" dirty="0" smtClean="0"/>
              <a:t>0919r0</a:t>
            </a:r>
            <a:endParaRPr kumimoji="0"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kumimoji="0" lang="en-US">
                <a:latin typeface="Times New Roman" pitchFamily="18" charset="0"/>
                <a:ea typeface="+mn-ea"/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kumimoji="0" lang="en-US" dirty="0"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762-00-00ai-july-2013-berlin-ad-hoc-session-minutes.doc" TargetMode="External"/><Relationship Id="rId4" Type="http://schemas.openxmlformats.org/officeDocument/2006/relationships/hyperlink" Target="https://mentor.ieee.org/802.11/dcn/13/11-13-0665-02-00ai-june-july-teleconference-minutes.doc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1/dcn/13/11-13-0638-01-00ai-may-2013-waikoloa-session-minutes.doc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grouper.ieee.org/groups/802/11/SponsorBallots.html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IEEE 802.11TGai</a:t>
            </a:r>
            <a:b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Closing Report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 smtClean="0">
                <a:ea typeface="ＭＳ Ｐゴシック" pitchFamily="-84" charset="-128"/>
                <a:cs typeface="ＭＳ Ｐゴシック" pitchFamily="-84" charset="-128"/>
              </a:rPr>
              <a:t>Date: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 2013</a:t>
            </a:r>
            <a:r>
              <a:rPr lang="en-US" altLang="ja-JP" sz="2000" b="0" dirty="0" smtClean="0">
                <a:ea typeface="ＭＳ Ｐゴシック" pitchFamily="-84" charset="-128"/>
                <a:cs typeface="ＭＳ Ｐゴシック" pitchFamily="-84" charset="-128"/>
              </a:rPr>
              <a:t>-7-18</a:t>
            </a:r>
            <a:endParaRPr lang="en-US" altLang="ja-JP" sz="2000" b="0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</a:pPr>
            <a:r>
              <a:rPr kumimoji="0" lang="en-US" altLang="ja-JP" sz="2000" b="1"/>
              <a:t>Authors:</a:t>
            </a:r>
            <a:endParaRPr kumimoji="0" lang="en-US" altLang="ja-JP" sz="200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77200" cy="955676"/>
        </p:xfrm>
        <a:graphic>
          <a:graphicData uri="http://schemas.openxmlformats.org/drawingml/2006/table">
            <a:tbl>
              <a:tblPr/>
              <a:tblGrid>
                <a:gridCol w="1616075"/>
                <a:gridCol w="1000125"/>
                <a:gridCol w="2306637"/>
                <a:gridCol w="1384300"/>
                <a:gridCol w="1770063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Name</a:t>
                      </a:r>
                      <a:endParaRPr kumimoji="1" lang="ja-JP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Company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Address</a:t>
                      </a:r>
                      <a:endParaRPr kumimoji="1" lang="ja-JP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Phone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email</a:t>
                      </a:r>
                      <a:endParaRPr kumimoji="1" lang="ja-JP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Hiroshi MANO</a:t>
                      </a:r>
                      <a:endParaRPr kumimoji="1" lang="ja-JP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AlliedtelesisR&amp;D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r>
                        <a:rPr kumimoji="1" lang="en-US" altLang="ja-JP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center,K.K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.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8F TOC2 Bldg. 7-21-11 Nishi-</a:t>
                      </a: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Gotanda</a:t>
                      </a: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, Shinagawa-</a:t>
                      </a: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ku</a:t>
                      </a:r>
                      <a:r>
                        <a:rPr kumimoji="1" lang="en-US" altLang="ja-JP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, Tokyo 141-0031 JAPAN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+81-3-5719-7630</a:t>
                      </a:r>
                      <a:endParaRPr kumimoji="1" lang="ja-JP" sz="1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hmano@root-hq.com</a:t>
                      </a:r>
                      <a:endParaRPr kumimoji="1" lang="ja-JP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明朝" charset="-128"/>
                        <a:cs typeface="ＭＳ 明朝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11" name="スライド番号プレースホル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1</a:t>
            </a:fld>
            <a:endParaRPr lang="en-US" altLang="ja-JP"/>
          </a:p>
        </p:txBody>
      </p:sp>
      <p:sp>
        <p:nvSpPr>
          <p:cNvPr id="12" name="フッター プレースホルダ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>
                <a:ea typeface="ＭＳ Ｐゴシック" pitchFamily="-84" charset="-128"/>
                <a:cs typeface="ＭＳ Ｐゴシック" pitchFamily="-84" charset="-128"/>
              </a:rPr>
              <a:t>Thanks to all who participated!</a:t>
            </a:r>
          </a:p>
        </p:txBody>
      </p:sp>
      <p:sp>
        <p:nvSpPr>
          <p:cNvPr id="31750" name="サブタイトル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7ADBB542-38F7-9C45-BCDD-DCC7B8231002}" type="slidenum">
              <a:rPr lang="en-US" altLang="ja-JP" smtClean="0"/>
              <a:pPr>
                <a:defRPr/>
              </a:pPr>
              <a:t>10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This presentation is the closing report for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the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Geneva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meeting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of the IEEE 802.11 </a:t>
            </a:r>
            <a:r>
              <a:rPr lang="en-US" altLang="ja-JP" dirty="0" err="1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.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sz="2900" dirty="0">
                <a:ea typeface="ＭＳ Ｐゴシック" pitchFamily="-65" charset="-128"/>
                <a:cs typeface="ＭＳ Ｐゴシック" pitchFamily="-65" charset="-128"/>
              </a:rPr>
              <a:t>IEEE 802.11 FILS </a:t>
            </a:r>
            <a:r>
              <a:rPr lang="en-US" altLang="ja-JP" sz="2900" dirty="0" err="1">
                <a:ea typeface="ＭＳ Ｐゴシック" pitchFamily="-65" charset="-128"/>
                <a:cs typeface="ＭＳ Ｐゴシック" pitchFamily="-65" charset="-128"/>
              </a:rPr>
              <a:t>TGai</a:t>
            </a:r>
            <a:r>
              <a:rPr lang="en-US" altLang="ja-JP" sz="2900" dirty="0">
                <a:ea typeface="ＭＳ Ｐゴシック" pitchFamily="-65" charset="-128"/>
                <a:cs typeface="ＭＳ Ｐゴシック" pitchFamily="-65" charset="-128"/>
              </a:rPr>
              <a:t> –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 </a:t>
            </a:r>
            <a:r>
              <a:rPr lang="en-US" altLang="ja-JP" sz="2800" dirty="0" smtClean="0">
                <a:ea typeface="ＭＳ Ｐゴシック" pitchFamily="-65" charset="-128"/>
                <a:cs typeface="ＭＳ Ｐゴシック" pitchFamily="-65" charset="-128"/>
              </a:rPr>
              <a:t>Geneva 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 July </a:t>
            </a:r>
            <a:r>
              <a:rPr lang="en-US" altLang="ja-JP" sz="2900" dirty="0" smtClean="0">
                <a:ea typeface="ＭＳ Ｐゴシック" pitchFamily="-65" charset="-128"/>
                <a:cs typeface="ＭＳ Ｐゴシック" pitchFamily="-65" charset="-128"/>
              </a:rPr>
              <a:t>2013</a:t>
            </a:r>
            <a:endParaRPr lang="en-US" altLang="ja-JP" sz="2900" dirty="0"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686800" cy="51816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</a:p>
          <a:p>
            <a:pPr lvl="1"/>
            <a:r>
              <a:rPr lang="en-US" altLang="ja-JP" sz="2800" dirty="0" smtClean="0"/>
              <a:t>Approve minutes of past meeting and teleconference</a:t>
            </a:r>
          </a:p>
          <a:p>
            <a:pPr lvl="1"/>
            <a:r>
              <a:rPr lang="en-US" altLang="ja-JP" sz="2800" dirty="0" smtClean="0"/>
              <a:t>Comment resolution of</a:t>
            </a:r>
            <a:r>
              <a:rPr lang="en-US" altLang="ja-JP" sz="2800" dirty="0" smtClean="0"/>
              <a:t> CC08 Task </a:t>
            </a:r>
            <a:r>
              <a:rPr lang="en-US" altLang="ja-JP" sz="2800" dirty="0" smtClean="0"/>
              <a:t>Group review of </a:t>
            </a:r>
            <a:r>
              <a:rPr lang="en-US" altLang="ja-JP" sz="2800" dirty="0" err="1" smtClean="0"/>
              <a:t>TGai</a:t>
            </a:r>
            <a:r>
              <a:rPr lang="en-US" altLang="ja-JP" sz="2800" dirty="0" smtClean="0"/>
              <a:t> </a:t>
            </a:r>
            <a:r>
              <a:rPr lang="en-US" altLang="ja-JP" sz="2800" dirty="0" smtClean="0"/>
              <a:t>draft D0.5.</a:t>
            </a:r>
          </a:p>
          <a:p>
            <a:pPr lvl="1"/>
            <a:r>
              <a:rPr lang="en-US" altLang="ja-JP" sz="2800" dirty="0" smtClean="0"/>
              <a:t>Approve to forward the </a:t>
            </a:r>
            <a:r>
              <a:rPr lang="en-US" altLang="ja-JP" sz="2800" dirty="0" smtClean="0"/>
              <a:t>draft1.0 </a:t>
            </a:r>
            <a:r>
              <a:rPr lang="en-US" altLang="ja-JP" sz="2800" dirty="0" smtClean="0"/>
              <a:t>to WG LB.</a:t>
            </a:r>
          </a:p>
          <a:p>
            <a:pPr lvl="1"/>
            <a:r>
              <a:rPr lang="en-US" altLang="ja-JP" sz="2800" dirty="0" smtClean="0"/>
              <a:t>Approve </a:t>
            </a:r>
            <a:r>
              <a:rPr lang="en-US" altLang="ja-JP" sz="2800" dirty="0" smtClean="0"/>
              <a:t>Timeline</a:t>
            </a:r>
          </a:p>
          <a:p>
            <a:pPr lvl="1"/>
            <a:r>
              <a:rPr lang="en-US" altLang="ja-JP" sz="2800" dirty="0" smtClean="0"/>
              <a:t>Approve Teleconference schedule</a:t>
            </a:r>
          </a:p>
          <a:p>
            <a:pPr lvl="1"/>
            <a:r>
              <a:rPr lang="en-US" altLang="ja-JP" sz="2800" dirty="0" smtClean="0"/>
              <a:t>Approve Plan for </a:t>
            </a:r>
            <a:r>
              <a:rPr lang="en-US" altLang="ja-JP" sz="2800" dirty="0" smtClean="0"/>
              <a:t> </a:t>
            </a:r>
            <a:r>
              <a:rPr lang="en-US" altLang="ja-JP" sz="2800" dirty="0" smtClean="0"/>
              <a:t>Sep</a:t>
            </a:r>
            <a:endParaRPr lang="en-US" altLang="ja-JP" sz="2800" dirty="0" smtClean="0"/>
          </a:p>
          <a:p>
            <a:pPr lvl="1"/>
            <a:endParaRPr lang="en-US" altLang="ja-JP" sz="2600" dirty="0" smtClean="0"/>
          </a:p>
          <a:p>
            <a:pPr lvl="1"/>
            <a:endParaRPr lang="en-US" altLang="ja-JP" sz="2600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65" charset="0"/>
              </a:rPr>
              <a:t>July 2013</a:t>
            </a:r>
            <a:endParaRPr lang="en-US" altLang="ja-JP">
              <a:latin typeface="Times New Roman" pitchFamily="-65" charset="0"/>
            </a:endParaRP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65" charset="0"/>
              </a:rPr>
              <a:t>Hiroshi Mano (ATRD Root Lab)</a:t>
            </a:r>
            <a:endParaRPr lang="en-US" altLang="ja-JP" smtClean="0">
              <a:latin typeface="Times New Roman" pitchFamily="-65" charset="0"/>
            </a:endParaRP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65" charset="0"/>
              </a:rPr>
              <a:t>Slide </a:t>
            </a:r>
            <a:fld id="{BBACC01B-45E7-4047-AA31-BB21121241F2}" type="slidenum">
              <a:rPr lang="en-US" altLang="ja-JP">
                <a:latin typeface="Times New Roman" pitchFamily="-65" charset="0"/>
              </a:rPr>
              <a:pPr/>
              <a:t>3</a:t>
            </a:fld>
            <a:endParaRPr lang="en-US" altLang="ja-JP">
              <a:latin typeface="Times New Roman" pitchFamily="-65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ja-JP" dirty="0" smtClean="0"/>
              <a:t>Accomplishments 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 1</a:t>
            </a:r>
            <a:r>
              <a:rPr lang="en-US" altLang="ja-JP" dirty="0" smtClean="0"/>
              <a:t>/2</a:t>
            </a:r>
            <a:endParaRPr lang="en-US" altLang="ja-JP" dirty="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5029200"/>
          </a:xfrm>
        </p:spPr>
        <p:txBody>
          <a:bodyPr>
            <a:normAutofit lnSpcReduction="10000"/>
          </a:bodyPr>
          <a:lstStyle/>
          <a:p>
            <a:r>
              <a:rPr lang="en-GB" altLang="ja-JP" dirty="0" smtClean="0">
                <a:ea typeface="ＭＳ Ｐゴシック" pitchFamily="-84" charset="-128"/>
                <a:cs typeface="ＭＳ Ｐゴシック" pitchFamily="-84" charset="-128"/>
              </a:rPr>
              <a:t>Approve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Meeting Minutes for the IEEE 802.11 May2013 </a:t>
            </a:r>
            <a:r>
              <a:rPr lang="en-GB" altLang="ja-JP" dirty="0" smtClean="0">
                <a:ea typeface="ＭＳ Ｐゴシック" pitchFamily="-84" charset="-128"/>
                <a:cs typeface="ＭＳ Ｐゴシック" pitchFamily="-84" charset="-128"/>
              </a:rPr>
              <a:t>:   </a:t>
            </a:r>
          </a:p>
          <a:p>
            <a:pPr lvl="1">
              <a:defRPr/>
            </a:pPr>
            <a:r>
              <a:rPr lang="en-US" altLang="ja-JP" dirty="0" smtClean="0"/>
              <a:t>May 2013 Waikoloa Session Minutes 11-13-0638r1</a:t>
            </a:r>
          </a:p>
          <a:p>
            <a:pPr lvl="1">
              <a:defRPr/>
            </a:pPr>
            <a:r>
              <a:rPr lang="en-US" altLang="ja-JP" dirty="0" smtClean="0">
                <a:hlinkClick r:id="rId2"/>
              </a:rPr>
              <a:t>https://mentor.ieee.org/802.11/dcn/13/11-13-0638-01-00ai-may-2013-waikoloa-session-</a:t>
            </a:r>
            <a:r>
              <a:rPr lang="en-US" altLang="ja-JP" dirty="0" smtClean="0">
                <a:hlinkClick r:id="rId2"/>
              </a:rPr>
              <a:t>minutes.doc</a:t>
            </a:r>
            <a:endParaRPr lang="en-US" altLang="ja-JP" dirty="0" smtClean="0"/>
          </a:p>
          <a:p>
            <a:r>
              <a:rPr lang="en-GB" altLang="ja-JP" dirty="0" smtClean="0">
                <a:ea typeface="ＭＳ Ｐゴシック" pitchFamily="-84" charset="-128"/>
                <a:cs typeface="ＭＳ Ｐゴシック" pitchFamily="-84" charset="-128"/>
              </a:rPr>
              <a:t>Approve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Meeting Minutes for </a:t>
            </a:r>
            <a:r>
              <a:rPr lang="en-US" altLang="ja-JP" dirty="0" smtClean="0"/>
              <a:t>Berlin </a:t>
            </a:r>
            <a:r>
              <a:rPr lang="en-US" altLang="ja-JP" dirty="0" err="1" smtClean="0"/>
              <a:t>Adhoc</a:t>
            </a:r>
            <a:r>
              <a:rPr lang="en-US" altLang="ja-JP" dirty="0" smtClean="0"/>
              <a:t> July 2013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GB" altLang="ja-JP" dirty="0" smtClean="0">
                <a:ea typeface="ＭＳ Ｐゴシック" pitchFamily="-84" charset="-128"/>
                <a:cs typeface="ＭＳ Ｐゴシック" pitchFamily="-84" charset="-128"/>
              </a:rPr>
              <a:t>:   </a:t>
            </a:r>
          </a:p>
          <a:p>
            <a:pPr lvl="1"/>
            <a:r>
              <a:rPr lang="en-US" altLang="ja-JP" dirty="0" smtClean="0"/>
              <a:t>July 2013 Berlin Ad-hoc Session Minutes  11-13-0762r0</a:t>
            </a:r>
            <a:endParaRPr lang="ja-JP" altLang="en-US" dirty="0" smtClean="0"/>
          </a:p>
          <a:p>
            <a:pPr lvl="1"/>
            <a:r>
              <a:rPr lang="en-US" altLang="ja-JP" dirty="0" smtClean="0">
                <a:hlinkClick r:id="rId3"/>
              </a:rPr>
              <a:t>https://mentor.ieee.org/802.11/dcn/13/11-13-0762-00-00ai-july-2013-berlin-ad-hoc-session-minutes.doc</a:t>
            </a:r>
            <a:r>
              <a:rPr lang="ja-JP" altLang="en-US" dirty="0" smtClean="0"/>
              <a:t> </a:t>
            </a:r>
            <a:endParaRPr lang="en-GB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Approve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teleconference meeting minutes of Waikoloa to Geneva meeting.</a:t>
            </a:r>
            <a:endParaRPr lang="en-GB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lvl="1">
              <a:defRPr/>
            </a:pPr>
            <a:r>
              <a:rPr lang="en-US" altLang="ja-JP" dirty="0" smtClean="0"/>
              <a:t>Jun-July Teleconference Minutes 11-13-0665r2</a:t>
            </a:r>
          </a:p>
          <a:p>
            <a:pPr lvl="1">
              <a:defRPr/>
            </a:pPr>
            <a:r>
              <a:rPr lang="en-US" altLang="ja-JP" dirty="0" smtClean="0">
                <a:hlinkClick r:id="rId4"/>
              </a:rPr>
              <a:t>https://mentor.ieee.org/802.11/dcn/13/11-13-0665-02-00ai-june-july-teleconference-</a:t>
            </a:r>
            <a:r>
              <a:rPr lang="en-US" altLang="ja-JP" dirty="0" smtClean="0">
                <a:hlinkClick r:id="rId4"/>
              </a:rPr>
              <a:t>minutes.doc</a:t>
            </a:r>
            <a:endParaRPr lang="en-US" altLang="ja-JP" dirty="0" smtClean="0"/>
          </a:p>
          <a:p>
            <a:pPr lvl="1">
              <a:defRPr/>
            </a:pPr>
            <a:endParaRPr lang="en-US" altLang="ja-JP" dirty="0" smtClean="0"/>
          </a:p>
          <a:p>
            <a:pPr lvl="2">
              <a:defRPr/>
            </a:pPr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 Root Lab)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ja-JP" dirty="0" smtClean="0"/>
              <a:t>Accomplishments 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 2</a:t>
            </a:r>
            <a:r>
              <a:rPr lang="en-US" altLang="ja-JP" dirty="0" smtClean="0"/>
              <a:t>/2</a:t>
            </a:r>
            <a:endParaRPr lang="ja-JP" altLang="en-US" dirty="0" smtClean="0"/>
          </a:p>
        </p:txBody>
      </p:sp>
      <p:sp>
        <p:nvSpPr>
          <p:cNvPr id="22531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572000"/>
          </a:xfrm>
        </p:spPr>
        <p:txBody>
          <a:bodyPr>
            <a:normAutofit/>
          </a:bodyPr>
          <a:lstStyle/>
          <a:p>
            <a:r>
              <a:rPr lang="en-US" altLang="ja-JP" dirty="0" err="1" smtClean="0"/>
              <a:t>Adhoc</a:t>
            </a:r>
            <a:r>
              <a:rPr lang="en-US" altLang="ja-JP" dirty="0" smtClean="0"/>
              <a:t> report of Berlin ( 10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-12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July)</a:t>
            </a:r>
          </a:p>
          <a:p>
            <a:r>
              <a:rPr lang="en-US" altLang="ja-JP" dirty="0" smtClean="0"/>
              <a:t>1 </a:t>
            </a:r>
            <a:r>
              <a:rPr lang="en-US" altLang="ja-JP" dirty="0" err="1" smtClean="0"/>
              <a:t>adhoc</a:t>
            </a:r>
            <a:r>
              <a:rPr lang="en-US" altLang="ja-JP" dirty="0" smtClean="0"/>
              <a:t> and 6</a:t>
            </a:r>
            <a:r>
              <a:rPr lang="en-US" altLang="ja-JP" dirty="0" smtClean="0"/>
              <a:t> </a:t>
            </a:r>
            <a:r>
              <a:rPr lang="en-US" altLang="ja-JP" dirty="0" smtClean="0"/>
              <a:t>regular slots were held.</a:t>
            </a:r>
            <a:endParaRPr lang="en-US" altLang="ja-JP" dirty="0" smtClean="0"/>
          </a:p>
          <a:p>
            <a:pPr lvl="0"/>
            <a:r>
              <a:rPr lang="en-GB" altLang="ja-JP" dirty="0" smtClean="0"/>
              <a:t>All of </a:t>
            </a:r>
            <a:r>
              <a:rPr lang="en-GB" altLang="ja-JP" dirty="0" smtClean="0"/>
              <a:t>462 </a:t>
            </a:r>
            <a:r>
              <a:rPr lang="en-GB" altLang="ja-JP" dirty="0" smtClean="0"/>
              <a:t>received </a:t>
            </a:r>
            <a:r>
              <a:rPr lang="en-GB" altLang="ja-JP" dirty="0" smtClean="0"/>
              <a:t>comments   </a:t>
            </a:r>
            <a:r>
              <a:rPr lang="en-GB" altLang="ja-JP" dirty="0" smtClean="0"/>
              <a:t>by </a:t>
            </a:r>
            <a:r>
              <a:rPr lang="en-GB" altLang="ja-JP" dirty="0" smtClean="0"/>
              <a:t>CC008 were resolved.</a:t>
            </a:r>
          </a:p>
          <a:p>
            <a:r>
              <a:rPr lang="en-US" altLang="ja-JP" dirty="0" smtClean="0"/>
              <a:t>Approve to forward the draft1.0 to WG LB</a:t>
            </a:r>
            <a:r>
              <a:rPr lang="en-US" altLang="ja-JP" dirty="0" smtClean="0"/>
              <a:t>.</a:t>
            </a:r>
            <a:endParaRPr lang="en-GB" altLang="ja-JP" dirty="0" smtClean="0"/>
          </a:p>
          <a:p>
            <a:r>
              <a:rPr lang="en-US" altLang="ja-JP" dirty="0" smtClean="0"/>
              <a:t>Approved </a:t>
            </a:r>
            <a:r>
              <a:rPr lang="en-US" altLang="ja-JP" dirty="0" smtClean="0"/>
              <a:t>Timeline</a:t>
            </a:r>
          </a:p>
          <a:p>
            <a:r>
              <a:rPr lang="en-US" altLang="ja-JP" dirty="0" smtClean="0"/>
              <a:t>Approved Teleconference schedule</a:t>
            </a:r>
          </a:p>
          <a:p>
            <a:r>
              <a:rPr lang="en-US" altLang="ja-JP" dirty="0" smtClean="0"/>
              <a:t>Approved </a:t>
            </a:r>
            <a:r>
              <a:rPr lang="en-US" altLang="ja-JP" dirty="0" err="1" smtClean="0"/>
              <a:t>Adhoc</a:t>
            </a:r>
            <a:r>
              <a:rPr lang="en-US" altLang="ja-JP" dirty="0" smtClean="0"/>
              <a:t> meeting schedule</a:t>
            </a:r>
          </a:p>
          <a:p>
            <a:r>
              <a:rPr lang="en-US" altLang="ja-JP" dirty="0" smtClean="0"/>
              <a:t>Approved  Plan for  </a:t>
            </a:r>
            <a:r>
              <a:rPr lang="en-US" altLang="ja-JP" dirty="0" smtClean="0"/>
              <a:t>July</a:t>
            </a:r>
            <a:endParaRPr lang="en-US" altLang="ja-JP" dirty="0" smtClean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US" dirty="0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Hiroshi Mano (ATRD Root Lab)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/>
              <a:t>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  <a:r>
              <a:rPr lang="en-US" altLang="ja-JP" dirty="0" smtClean="0"/>
              <a:t>:17 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Having approved comment resolutions for all of the comments received from the Call For Comments (CC) 08 on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D0.5 as contained in </a:t>
            </a:r>
            <a:r>
              <a:rPr lang="en-US" altLang="ja-JP" dirty="0" smtClean="0"/>
              <a:t>document </a:t>
            </a:r>
            <a:r>
              <a:rPr lang="en-US" altLang="ja-JP" dirty="0" smtClean="0"/>
              <a:t>11</a:t>
            </a:r>
            <a:r>
              <a:rPr lang="en-US" altLang="ja-JP" dirty="0" smtClean="0"/>
              <a:t>-13/0495r19 , </a:t>
            </a:r>
            <a:r>
              <a:rPr lang="en-US" altLang="ja-JP" dirty="0" smtClean="0"/>
              <a:t> </a:t>
            </a:r>
            <a:r>
              <a:rPr lang="en-US" altLang="ja-JP" dirty="0" smtClean="0"/>
              <a:t>Instruct </a:t>
            </a:r>
            <a:r>
              <a:rPr lang="en-US" altLang="ja-JP" dirty="0" smtClean="0"/>
              <a:t>the editor to</a:t>
            </a:r>
            <a:r>
              <a:rPr lang="en-US" altLang="ja-JP" dirty="0" smtClean="0"/>
              <a:t> incorporate the resolutions with the D0.5 and create D1.0.</a:t>
            </a:r>
            <a:br>
              <a:rPr lang="en-US" altLang="ja-JP" dirty="0" smtClean="0"/>
            </a:br>
            <a:r>
              <a:rPr lang="en-US" altLang="ja-JP" dirty="0" smtClean="0"/>
              <a:t> Approve a 30 day Working Group Technical Letter Ballot asking the question “Should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D1.0 be forwarded to Sponsor Ballot?”</a:t>
            </a:r>
            <a:r>
              <a:rPr lang="en-US" altLang="ja-JP" dirty="0" smtClean="0"/>
              <a:t> .</a:t>
            </a:r>
          </a:p>
          <a:p>
            <a:endParaRPr lang="en-US" altLang="ja-JP" dirty="0" smtClean="0"/>
          </a:p>
          <a:p>
            <a:pPr lvl="1"/>
            <a:r>
              <a:rPr lang="en-US" altLang="ja-JP" dirty="0" smtClean="0"/>
              <a:t>Moved: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Jouni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Seconded:Lee</a:t>
            </a:r>
            <a:r>
              <a:rPr lang="en-US" altLang="ja-JP" dirty="0" smtClean="0"/>
              <a:t> , </a:t>
            </a:r>
            <a:r>
              <a:rPr lang="en-US" altLang="ja-JP" dirty="0" smtClean="0"/>
              <a:t>Result:</a:t>
            </a:r>
            <a:r>
              <a:rPr lang="en-US" altLang="ja-JP" dirty="0" smtClean="0"/>
              <a:t> </a:t>
            </a:r>
            <a:r>
              <a:rPr lang="en-US" altLang="ja-JP" dirty="0" smtClean="0"/>
              <a:t>15</a:t>
            </a:r>
            <a:r>
              <a:rPr lang="en-US" altLang="ja-JP" dirty="0" smtClean="0"/>
              <a:t>-</a:t>
            </a:r>
            <a:r>
              <a:rPr lang="en-US" altLang="ja-JP" dirty="0" smtClean="0"/>
              <a:t>0</a:t>
            </a:r>
            <a:r>
              <a:rPr lang="en-US" altLang="ja-JP" dirty="0" smtClean="0"/>
              <a:t>-</a:t>
            </a:r>
            <a:r>
              <a:rPr lang="en-US" altLang="ja-JP" dirty="0" smtClean="0"/>
              <a:t>0</a:t>
            </a:r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2013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 lIns="91440" tIns="45720" rIns="91440" bIns="45720"/>
          <a:lstStyle/>
          <a:p>
            <a:r>
              <a:rPr lang="en-US" altLang="ja-JP" sz="2900" dirty="0" smtClean="0">
                <a:ea typeface="ＭＳ Ｐゴシック" pitchFamily="-84" charset="-128"/>
                <a:cs typeface="ＭＳ Ｐゴシック" pitchFamily="-84" charset="-128"/>
              </a:rPr>
              <a:t>Plan for Sep</a:t>
            </a:r>
            <a:endParaRPr lang="en-US" altLang="ja-JP" sz="2900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724400"/>
          </a:xfrm>
        </p:spPr>
        <p:txBody>
          <a:bodyPr lIns="91440" tIns="45720" rIns="91440" bIns="45720"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</a:p>
          <a:p>
            <a:pPr lvl="1"/>
            <a:r>
              <a:rPr lang="en-US" altLang="ja-JP" sz="2800" dirty="0" smtClean="0"/>
              <a:t>Approve minutes of past meeting and teleconference</a:t>
            </a:r>
          </a:p>
          <a:p>
            <a:pPr lvl="1"/>
            <a:r>
              <a:rPr lang="en-US" altLang="ja-JP" sz="2800" dirty="0" smtClean="0"/>
              <a:t>Comment resolution of WG LB.</a:t>
            </a:r>
          </a:p>
          <a:p>
            <a:pPr lvl="1"/>
            <a:r>
              <a:rPr lang="en-US" altLang="ja-JP" sz="2800" dirty="0" smtClean="0"/>
              <a:t>Approve Timeline</a:t>
            </a:r>
          </a:p>
          <a:p>
            <a:pPr lvl="1"/>
            <a:r>
              <a:rPr lang="en-US" altLang="ja-JP" sz="2800" dirty="0" smtClean="0"/>
              <a:t>Approve Teleconference schedule</a:t>
            </a:r>
          </a:p>
          <a:p>
            <a:pPr lvl="1"/>
            <a:r>
              <a:rPr lang="en-US" altLang="ja-JP" sz="2800" dirty="0" smtClean="0"/>
              <a:t>Approve Plan for  Nov</a:t>
            </a:r>
          </a:p>
          <a:p>
            <a:pPr lvl="1"/>
            <a:endParaRPr lang="en-US" altLang="ja-JP" sz="2600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July 2013</a:t>
            </a:r>
            <a:endParaRPr lang="en-US" altLang="ja-JP" dirty="0">
              <a:latin typeface="Times New Roman" pitchFamily="-84" charset="0"/>
            </a:endParaRP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Hiroshi Mano (ATRD, Root, Lab)</a:t>
            </a: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>
                <a:latin typeface="Times New Roman" pitchFamily="-84" charset="0"/>
              </a:rPr>
              <a:t>Slide </a:t>
            </a:r>
            <a:fld id="{8D83B171-138C-9B40-B65D-0769730DEDCE}" type="slidenum">
              <a:rPr lang="en-US" altLang="ja-JP">
                <a:latin typeface="Times New Roman" pitchFamily="-84" charset="0"/>
              </a:rPr>
              <a:pPr/>
              <a:t>7</a:t>
            </a:fld>
            <a:endParaRPr lang="en-US" altLang="ja-JP">
              <a:latin typeface="Times New Roman" pitchFamily="-8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Time line of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TGai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 (</a:t>
            </a:r>
            <a:r>
              <a:rPr lang="en-US" altLang="ja-JP" dirty="0" smtClean="0">
                <a:solidFill>
                  <a:srgbClr val="FF0000"/>
                </a:solidFill>
                <a:ea typeface="ＭＳ Ｐゴシック" pitchFamily="-84" charset="-128"/>
                <a:cs typeface="ＭＳ Ｐゴシック" pitchFamily="-84" charset="-128"/>
              </a:rPr>
              <a:t>No change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)</a:t>
            </a:r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915400" cy="4724400"/>
          </a:xfrm>
        </p:spPr>
        <p:txBody>
          <a:bodyPr/>
          <a:lstStyle/>
          <a:p>
            <a:endParaRPr lang="en-US" altLang="ja-JP" dirty="0" smtClean="0">
              <a:ea typeface="ＭＳ Ｐゴシック" pitchFamily="-84" charset="-128"/>
              <a:cs typeface="ＭＳ Ｐゴシック" pitchFamily="-84" charset="-128"/>
            </a:endParaRPr>
          </a:p>
          <a:p>
            <a:pPr lvl="1">
              <a:buFontTx/>
              <a:buNone/>
            </a:pPr>
            <a:r>
              <a:rPr lang="en-US" altLang="ja-JP" dirty="0" smtClean="0"/>
              <a:t>PAR Approved, Modified, or Extended 		2010-12-08</a:t>
            </a:r>
          </a:p>
          <a:p>
            <a:pPr lvl="1"/>
            <a:r>
              <a:rPr lang="en-US" altLang="ja-JP" dirty="0" smtClean="0"/>
              <a:t>WG Letter Ballots Initial /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		Jul 13/ Nov13</a:t>
            </a:r>
          </a:p>
          <a:p>
            <a:pPr lvl="1"/>
            <a:r>
              <a:rPr lang="en-US" altLang="ja-JP" dirty="0" smtClean="0"/>
              <a:t>Form Sponsor Ballot Pool / Reform	            	Mar14</a:t>
            </a:r>
          </a:p>
          <a:p>
            <a:pPr lvl="1"/>
            <a:r>
              <a:rPr lang="en-US" altLang="ja-JP" dirty="0" smtClean="0"/>
              <a:t>MEC Done				Mar 14		</a:t>
            </a:r>
          </a:p>
          <a:p>
            <a:pPr lvl="1"/>
            <a:r>
              <a:rPr lang="en-US" altLang="ja-JP" dirty="0" smtClean="0"/>
              <a:t>IEEE-SA Sponsor Ballots Initial / </a:t>
            </a:r>
            <a:r>
              <a:rPr lang="en-US" altLang="ja-JP" dirty="0" err="1" smtClean="0"/>
              <a:t>Recirc</a:t>
            </a:r>
            <a:r>
              <a:rPr lang="en-US" altLang="ja-JP" dirty="0" smtClean="0"/>
              <a:t>        	Jul14/ Sep14		</a:t>
            </a:r>
          </a:p>
          <a:p>
            <a:pPr lvl="1"/>
            <a:r>
              <a:rPr lang="en-US" altLang="ja-JP" dirty="0" smtClean="0"/>
              <a:t>Final 802.11 WG Approval	                          	Nov14</a:t>
            </a:r>
          </a:p>
          <a:p>
            <a:pPr lvl="1"/>
            <a:r>
              <a:rPr lang="en-US" altLang="ja-JP" dirty="0" smtClean="0"/>
              <a:t>final or Conditional 802 EC Approval           	Nov14</a:t>
            </a:r>
          </a:p>
          <a:p>
            <a:pPr lvl="1"/>
            <a:r>
              <a:rPr lang="en-US" altLang="ja-JP" dirty="0" err="1" smtClean="0"/>
              <a:t>RevCom</a:t>
            </a:r>
            <a:r>
              <a:rPr lang="en-US" altLang="ja-JP" dirty="0" smtClean="0"/>
              <a:t> &amp; Standards Board Final or</a:t>
            </a:r>
            <a:br>
              <a:rPr lang="en-US" altLang="ja-JP" dirty="0" smtClean="0"/>
            </a:br>
            <a:r>
              <a:rPr lang="en-US" altLang="ja-JP" dirty="0" smtClean="0"/>
              <a:t> Continuous Process Approval 		Feb15</a:t>
            </a:r>
          </a:p>
          <a:p>
            <a:pPr lvl="1"/>
            <a:r>
              <a:rPr lang="en-US" altLang="ja-JP" dirty="0" smtClean="0"/>
              <a:t>ANSI Approved				N/</a:t>
            </a:r>
            <a:r>
              <a:rPr lang="en-US" altLang="ja-JP" dirty="0" smtClean="0"/>
              <a:t>A</a:t>
            </a:r>
          </a:p>
          <a:p>
            <a:pPr lvl="1">
              <a:buNone/>
            </a:pPr>
            <a:endParaRPr lang="en-US" altLang="ja-JP" dirty="0" smtClean="0">
              <a:hlinkClick r:id="rId3"/>
            </a:endParaRPr>
          </a:p>
        </p:txBody>
      </p:sp>
      <p:sp>
        <p:nvSpPr>
          <p:cNvPr id="4813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July 2013</a:t>
            </a:r>
            <a:endParaRPr lang="en-US" altLang="ja-JP" dirty="0">
              <a:latin typeface="Times New Roman" pitchFamily="-65" charset="0"/>
            </a:endParaRPr>
          </a:p>
        </p:txBody>
      </p:sp>
      <p:sp>
        <p:nvSpPr>
          <p:cNvPr id="4813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Hiroshi Mano (ATRD, Root, Lab)</a:t>
            </a:r>
            <a:endParaRPr lang="en-US" altLang="ja-JP">
              <a:latin typeface="Times New Roman" pitchFamily="-65" charset="0"/>
            </a:endParaRPr>
          </a:p>
        </p:txBody>
      </p:sp>
      <p:sp>
        <p:nvSpPr>
          <p:cNvPr id="4813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-65" charset="0"/>
              </a:rPr>
              <a:t>Slide </a:t>
            </a:r>
            <a:fld id="{D8ED85B9-6057-E848-AA14-8586BCE1CDB6}" type="slidenum">
              <a:rPr lang="en-US" altLang="ja-JP" smtClean="0">
                <a:latin typeface="Times New Roman" pitchFamily="-65" charset="0"/>
              </a:rPr>
              <a:pPr>
                <a:defRPr/>
              </a:pPr>
              <a:t>8</a:t>
            </a:fld>
            <a:endParaRPr lang="en-US" altLang="ja-JP" smtClean="0">
              <a:latin typeface="Times New Roman" pitchFamily="-65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Teleconference Schedule </a:t>
            </a:r>
            <a:endParaRPr lang="ja-JP" altLang="en-US" dirty="0" smtClean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44035" name="コンテンツ プレースホルダ 2"/>
          <p:cNvSpPr>
            <a:spLocks noGrp="1"/>
          </p:cNvSpPr>
          <p:nvPr>
            <p:ph idx="1"/>
          </p:nvPr>
        </p:nvSpPr>
        <p:spPr>
          <a:xfrm>
            <a:off x="419100" y="1066800"/>
            <a:ext cx="8305800" cy="3733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altLang="ja-JP" dirty="0" smtClean="0"/>
              <a:t>Motion: </a:t>
            </a:r>
            <a:endParaRPr lang="ja-JP" altLang="en-US" dirty="0" smtClean="0"/>
          </a:p>
          <a:p>
            <a:pPr lvl="1">
              <a:defRPr/>
            </a:pPr>
            <a:r>
              <a:rPr lang="en-GB" altLang="ja-JP" dirty="0" smtClean="0"/>
              <a:t>Approve the following schedule of weekly teleconferences.</a:t>
            </a:r>
            <a:r>
              <a:rPr lang="ja-JP" altLang="en-US" dirty="0" smtClean="0"/>
              <a:t> </a:t>
            </a:r>
            <a:endParaRPr lang="en-US" altLang="ja-JP" dirty="0" smtClean="0"/>
          </a:p>
          <a:p>
            <a:pPr lvl="1">
              <a:defRPr/>
            </a:pPr>
            <a:r>
              <a:rPr lang="en-US" altLang="ja-JP" dirty="0" smtClean="0"/>
              <a:t> Tuesdays 18:00 ET on</a:t>
            </a:r>
            <a:r>
              <a:rPr lang="en-US" altLang="ja-JP" dirty="0" smtClean="0"/>
              <a:t> </a:t>
            </a:r>
            <a:r>
              <a:rPr lang="en-US" altLang="ja-JP" dirty="0" smtClean="0"/>
              <a:t>3</a:t>
            </a:r>
            <a:r>
              <a:rPr lang="en-US" altLang="ja-JP" baseline="30000" dirty="0" smtClean="0"/>
              <a:t>rd</a:t>
            </a:r>
            <a:r>
              <a:rPr lang="en-US" altLang="ja-JP" dirty="0" smtClean="0"/>
              <a:t> ,</a:t>
            </a:r>
            <a:r>
              <a:rPr lang="en-US" altLang="ja-JP" dirty="0" smtClean="0"/>
              <a:t>10</a:t>
            </a:r>
            <a:r>
              <a:rPr lang="en-US" altLang="ja-JP" baseline="30000" dirty="0" smtClean="0"/>
              <a:t>th</a:t>
            </a:r>
            <a:r>
              <a:rPr lang="en-US" altLang="ja-JP" dirty="0" smtClean="0"/>
              <a:t> </a:t>
            </a:r>
            <a:r>
              <a:rPr lang="en-US" altLang="ja-JP" dirty="0" smtClean="0"/>
              <a:t>Sep</a:t>
            </a:r>
            <a:endParaRPr lang="ja-JP" altLang="en-US" dirty="0" smtClean="0"/>
          </a:p>
          <a:p>
            <a:pPr lvl="1">
              <a:defRPr/>
            </a:pPr>
            <a:r>
              <a:rPr lang="en-US" altLang="ja-JP" dirty="0" smtClean="0"/>
              <a:t>Duration 1Hour</a:t>
            </a:r>
          </a:p>
          <a:p>
            <a:pPr lvl="1">
              <a:defRPr/>
            </a:pPr>
            <a:r>
              <a:rPr lang="en-US" altLang="ja-JP" dirty="0" smtClean="0"/>
              <a:t>Using WEB-EX that will be provided by Task Group </a:t>
            </a:r>
            <a:r>
              <a:rPr lang="en-US" altLang="ja-JP" dirty="0" smtClean="0"/>
              <a:t>Chair</a:t>
            </a:r>
          </a:p>
          <a:p>
            <a:pPr>
              <a:defRPr/>
            </a:pP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Approved by unanimous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consent</a:t>
            </a:r>
            <a:endParaRPr lang="en-US" altLang="ja-JP" dirty="0" smtClean="0"/>
          </a:p>
          <a:p>
            <a:pPr>
              <a:defRPr/>
            </a:pPr>
            <a:r>
              <a:rPr lang="en-US" altLang="ja-JP" dirty="0" smtClean="0">
                <a:solidFill>
                  <a:schemeClr val="bg1"/>
                </a:solidFill>
                <a:ea typeface="ＭＳ Ｐゴシック" pitchFamily="-84" charset="-128"/>
                <a:cs typeface="ＭＳ Ｐゴシック" pitchFamily="-84" charset="-128"/>
              </a:rPr>
              <a:t>Approved  by unanimous consent</a:t>
            </a:r>
          </a:p>
          <a:p>
            <a:pPr>
              <a:buNone/>
              <a:defRPr/>
            </a:pPr>
            <a:endParaRPr lang="en-US" altLang="ja-JP" dirty="0" smtClean="0">
              <a:solidFill>
                <a:schemeClr val="accent1"/>
              </a:solidFill>
              <a:ea typeface="ＭＳ Ｐゴシック" pitchFamily="-84" charset="-128"/>
              <a:cs typeface="ＭＳ Ｐゴシック" pitchFamily="-84" charset="-128"/>
            </a:endParaRPr>
          </a:p>
          <a:p>
            <a:pPr>
              <a:defRPr/>
            </a:pPr>
            <a:endParaRPr lang="en-GB" altLang="ja-JP" dirty="0" smtClean="0"/>
          </a:p>
          <a:p>
            <a:pPr>
              <a:defRPr/>
            </a:pPr>
            <a:endParaRPr lang="en-GB" altLang="ja-JP" dirty="0" smtClean="0"/>
          </a:p>
          <a:p>
            <a:pPr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ja-JP" altLang="en-US" dirty="0" smtClean="0"/>
          </a:p>
          <a:p>
            <a:pPr>
              <a:buFontTx/>
              <a:buNone/>
              <a:defRPr/>
            </a:pPr>
            <a:endParaRPr lang="en-GB" altLang="ja-JP" dirty="0" smtClean="0"/>
          </a:p>
        </p:txBody>
      </p:sp>
      <p:sp>
        <p:nvSpPr>
          <p:cNvPr id="59396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July 2013</a:t>
            </a:r>
            <a:endParaRPr lang="en-US" altLang="ja-JP" dirty="0" smtClean="0">
              <a:latin typeface="Times New Roman" pitchFamily="-84" charset="0"/>
            </a:endParaRPr>
          </a:p>
        </p:txBody>
      </p:sp>
      <p:sp>
        <p:nvSpPr>
          <p:cNvPr id="59397" name="フッター プレースホルダ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Hiroshi Mano (ATRD, Root, Lab)</a:t>
            </a:r>
          </a:p>
        </p:txBody>
      </p:sp>
      <p:sp>
        <p:nvSpPr>
          <p:cNvPr id="5939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>
                <a:latin typeface="Times New Roman" pitchFamily="-84" charset="0"/>
              </a:rPr>
              <a:t>Slide </a:t>
            </a:r>
            <a:fld id="{FE68A093-32F7-6643-97B0-2E666CBD850E}" type="slidenum">
              <a:rPr lang="en-US" altLang="ja-JP" smtClean="0">
                <a:latin typeface="Times New Roman" pitchFamily="-84" charset="0"/>
              </a:rPr>
              <a:pPr/>
              <a:t>9</a:t>
            </a:fld>
            <a:endParaRPr lang="en-US" altLang="ja-JP" smtClean="0">
              <a:latin typeface="Times New Roman" pitchFamily="-84" charset="0"/>
            </a:endParaRPr>
          </a:p>
        </p:txBody>
      </p:sp>
      <p:pic>
        <p:nvPicPr>
          <p:cNvPr id="8" name="図 7" descr="スクリーンショット 2013-07-18 18.18.2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800" y="3124200"/>
            <a:ext cx="3352800" cy="32583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9584</TotalTime>
  <Words>837</Words>
  <Application>Microsoft Macintosh PowerPoint</Application>
  <PresentationFormat>画面に合わせる (4:3)</PresentationFormat>
  <Paragraphs>128</Paragraphs>
  <Slides>10</Slides>
  <Notes>5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802-11-Submission</vt:lpstr>
      <vt:lpstr>IEEE 802.11TGai Closing Report</vt:lpstr>
      <vt:lpstr>Abstract</vt:lpstr>
      <vt:lpstr>IEEE 802.11 FILS TGai – Geneva  July 2013</vt:lpstr>
      <vt:lpstr>Accomplishments  TGai  1/2</vt:lpstr>
      <vt:lpstr>Accomplishments  TGai  2/2</vt:lpstr>
      <vt:lpstr>MOTION:17 </vt:lpstr>
      <vt:lpstr>Plan for Sep</vt:lpstr>
      <vt:lpstr>Time line of TGai (No change)</vt:lpstr>
      <vt:lpstr>Teleconference Schedule </vt:lpstr>
      <vt:lpstr>Thanks to all who participated!</vt:lpstr>
    </vt:vector>
  </TitlesOfParts>
  <Manager/>
  <Company>Root Inc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July  2013 Closing Report</dc:title>
  <dc:subject/>
  <dc:creator>Hiroshi Mano</dc:creator>
  <cp:keywords/>
  <dc:description/>
  <cp:lastModifiedBy>真野 浩</cp:lastModifiedBy>
  <cp:revision>510</cp:revision>
  <cp:lastPrinted>1998-02-10T13:28:06Z</cp:lastPrinted>
  <dcterms:created xsi:type="dcterms:W3CDTF">2013-07-18T10:08:11Z</dcterms:created>
  <dcterms:modified xsi:type="dcterms:W3CDTF">2013-07-18T10:23:12Z</dcterms:modified>
  <cp:category/>
</cp:coreProperties>
</file>