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32" r:id="rId3"/>
    <p:sldId id="405" r:id="rId4"/>
    <p:sldId id="404" r:id="rId5"/>
    <p:sldId id="420" r:id="rId6"/>
    <p:sldId id="419" r:id="rId7"/>
    <p:sldId id="418" r:id="rId8"/>
    <p:sldId id="421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802.11-13/0908r1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r>
              <a:rPr lang="en-GB" dirty="0" smtClean="0"/>
              <a:t>July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</a:t>
            </a:r>
            <a:r>
              <a:rPr lang="en-GB" dirty="0" smtClean="0"/>
              <a:t>(July 13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2013-7-18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68338" y="2854325"/>
          <a:ext cx="8307387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Document" r:id="rId4" imgW="8152815" imgH="2300157" progId="Word.Document.8">
                  <p:embed/>
                </p:oleObj>
              </mc:Choice>
              <mc:Fallback>
                <p:oleObj name="Document" r:id="rId4" imgW="8152815" imgH="230015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2854325"/>
                        <a:ext cx="8307387" cy="2092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July </a:t>
            </a:r>
            <a:r>
              <a:rPr lang="en-GB" sz="3200" dirty="0" smtClean="0"/>
              <a:t>2013 in </a:t>
            </a:r>
            <a:r>
              <a:rPr lang="en-GB" sz="3200" dirty="0" smtClean="0"/>
              <a:t>Geneva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</a:t>
            </a:r>
            <a:r>
              <a:rPr lang="en-AU" dirty="0" smtClean="0"/>
              <a:t>from last </a:t>
            </a:r>
            <a:r>
              <a:rPr lang="en-AU" dirty="0" smtClean="0"/>
              <a:t>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</a:t>
            </a:r>
            <a:r>
              <a:rPr lang="en-US" dirty="0" smtClean="0"/>
              <a:t>collaboration process</a:t>
            </a:r>
          </a:p>
          <a:p>
            <a:pPr lvl="1"/>
            <a:r>
              <a:rPr lang="en-US" dirty="0" smtClean="0"/>
              <a:t>SC6 accepted proposed collaboration process between SC6 and IEEE 802</a:t>
            </a:r>
          </a:p>
          <a:p>
            <a:pPr lvl="1"/>
            <a:r>
              <a:rPr lang="en-US" dirty="0" smtClean="0"/>
              <a:t>This process enables IEEE 802 to have responsibility for all maintenance processes on ISO/IEC versions of IEEE 802 standards</a:t>
            </a:r>
          </a:p>
          <a:p>
            <a:pPr lvl="1"/>
            <a:r>
              <a:rPr lang="en-US" dirty="0" smtClean="0"/>
              <a:t>A great result after two years of effort!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878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IEEE 802 has 10 standards in process of ratification by ISO/IEC under PSDO</a:t>
            </a:r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254137"/>
              </p:ext>
            </p:extLst>
          </p:nvPr>
        </p:nvGraphicFramePr>
        <p:xfrm>
          <a:off x="1619672" y="1916832"/>
          <a:ext cx="6172200" cy="428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</a:t>
                      </a:r>
                      <a:r>
                        <a:rPr lang="en-AU" sz="1600" dirty="0" err="1" smtClean="0"/>
                        <a:t>balllot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802.11ae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 16 Oct 2013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 16 Oct 2013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tx1"/>
                          </a:solidFill>
                        </a:rPr>
                        <a:t> 18 Dec 2013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tx1"/>
                          </a:solidFill>
                        </a:rPr>
                        <a:t> 18 Dec 2013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tx1"/>
                          </a:solidFill>
                        </a:rPr>
                        <a:t> 18 Dec 2013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 in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Response</a:t>
                      </a:r>
                      <a:r>
                        <a:rPr lang="en-AU" sz="1600" b="1" baseline="0" dirty="0" smtClean="0">
                          <a:solidFill>
                            <a:schemeClr val="tx1"/>
                          </a:solidFill>
                        </a:rPr>
                        <a:t>s ready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</a:t>
            </a:r>
            <a:r>
              <a:rPr lang="en-AU" dirty="0" smtClean="0"/>
              <a:t>from last </a:t>
            </a:r>
            <a:r>
              <a:rPr lang="en-AU" dirty="0" smtClean="0"/>
              <a:t>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</a:t>
            </a:r>
            <a:r>
              <a:rPr lang="en-US" dirty="0" smtClean="0"/>
              <a:t>proposals </a:t>
            </a:r>
            <a:r>
              <a:rPr lang="en-US" dirty="0" smtClean="0"/>
              <a:t>at SC6/WG1 </a:t>
            </a:r>
          </a:p>
          <a:p>
            <a:pPr lvl="1"/>
            <a:r>
              <a:rPr lang="en-US" dirty="0" smtClean="0"/>
              <a:t>TEPA-AC (802.1X replacement)</a:t>
            </a:r>
            <a:endParaRPr lang="en-US" dirty="0" smtClean="0"/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from China NB claiming 802.1X is broken</a:t>
            </a:r>
          </a:p>
          <a:p>
            <a:pPr lvl="2"/>
            <a:r>
              <a:rPr lang="en-US" dirty="0" err="1" smtClean="0"/>
              <a:t>Preso</a:t>
            </a:r>
            <a:r>
              <a:rPr lang="en-US" dirty="0" smtClean="0"/>
              <a:t> from Swiss NB claiming TEPA-AC better than  </a:t>
            </a:r>
            <a:r>
              <a:rPr lang="en-US" dirty="0" smtClean="0"/>
              <a:t>802.1X</a:t>
            </a:r>
          </a:p>
          <a:p>
            <a:pPr lvl="2"/>
            <a:r>
              <a:rPr lang="en-US" dirty="0" smtClean="0"/>
              <a:t>Lots of discussion but no consensus</a:t>
            </a:r>
            <a:endParaRPr lang="en-US" dirty="0" smtClean="0"/>
          </a:p>
          <a:p>
            <a:pPr lvl="1"/>
            <a:r>
              <a:rPr lang="en-US" dirty="0" err="1" smtClean="0"/>
              <a:t>TLSec</a:t>
            </a:r>
            <a:r>
              <a:rPr lang="en-US" dirty="0" smtClean="0"/>
              <a:t> (802.1AE replacement)</a:t>
            </a:r>
            <a:endParaRPr lang="en-US" dirty="0"/>
          </a:p>
          <a:p>
            <a:pPr lvl="2"/>
            <a:r>
              <a:rPr lang="en-US" dirty="0" err="1"/>
              <a:t>Presos</a:t>
            </a:r>
            <a:r>
              <a:rPr lang="en-US" dirty="0"/>
              <a:t>  from China NB showing they have been implemented</a:t>
            </a:r>
          </a:p>
          <a:p>
            <a:pPr lvl="1"/>
            <a:r>
              <a:rPr lang="en-US" dirty="0" smtClean="0"/>
              <a:t>TAAA (802.16 security replacement)</a:t>
            </a:r>
            <a:endParaRPr lang="en-US" dirty="0"/>
          </a:p>
          <a:p>
            <a:pPr lvl="2"/>
            <a:r>
              <a:rPr lang="en-US" dirty="0" err="1"/>
              <a:t>Presos</a:t>
            </a:r>
            <a:r>
              <a:rPr lang="en-US" dirty="0"/>
              <a:t>  from China NB showing they have been implemented</a:t>
            </a:r>
          </a:p>
          <a:p>
            <a:pPr lvl="1"/>
            <a:r>
              <a:rPr lang="en-US" dirty="0" smtClean="0"/>
              <a:t>WAPI (802.11i replacement)</a:t>
            </a:r>
          </a:p>
          <a:p>
            <a:pPr lvl="2"/>
            <a:r>
              <a:rPr lang="en-US" dirty="0" smtClean="0"/>
              <a:t>China NB commented that they intended to </a:t>
            </a:r>
            <a:r>
              <a:rPr lang="en-US" dirty="0" err="1" smtClean="0"/>
              <a:t>uncancel</a:t>
            </a:r>
            <a:r>
              <a:rPr lang="en-US" dirty="0" smtClean="0"/>
              <a:t> project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1859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focused on reporting on status updates </a:t>
            </a:r>
            <a:r>
              <a:rPr lang="en-AU" dirty="0" smtClean="0"/>
              <a:t>from last </a:t>
            </a:r>
            <a:r>
              <a:rPr lang="en-AU" dirty="0" smtClean="0"/>
              <a:t>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dirty="0" smtClean="0"/>
              <a:t>Reviewed status of  </a:t>
            </a:r>
            <a:r>
              <a:rPr lang="en-US" dirty="0" smtClean="0"/>
              <a:t>proposals </a:t>
            </a:r>
            <a:r>
              <a:rPr lang="en-US" dirty="0" smtClean="0"/>
              <a:t>at </a:t>
            </a:r>
            <a:r>
              <a:rPr lang="en-US" dirty="0" smtClean="0"/>
              <a:t>SC6/WG7</a:t>
            </a:r>
            <a:endParaRPr lang="en-US" dirty="0" smtClean="0"/>
          </a:p>
          <a:p>
            <a:pPr lvl="1"/>
            <a:r>
              <a:rPr lang="en-US" dirty="0" err="1" smtClean="0"/>
              <a:t>TISec</a:t>
            </a:r>
            <a:r>
              <a:rPr lang="en-US" dirty="0" smtClean="0"/>
              <a:t> (</a:t>
            </a:r>
            <a:r>
              <a:rPr lang="en-US" dirty="0" err="1" smtClean="0"/>
              <a:t>IPSec</a:t>
            </a:r>
            <a:r>
              <a:rPr lang="en-US" dirty="0" smtClean="0"/>
              <a:t> replacement)</a:t>
            </a:r>
          </a:p>
          <a:p>
            <a:pPr lvl="2"/>
            <a:r>
              <a:rPr lang="en-US" dirty="0" smtClean="0"/>
              <a:t>ISOC rep in attendance</a:t>
            </a:r>
          </a:p>
          <a:p>
            <a:pPr lvl="2"/>
            <a:r>
              <a:rPr lang="en-US" dirty="0" smtClean="0"/>
              <a:t>Lots of discussion but no consensus</a:t>
            </a:r>
            <a:endParaRPr lang="en-US" dirty="0" smtClean="0"/>
          </a:p>
          <a:p>
            <a:pPr lvl="1"/>
            <a:r>
              <a:rPr lang="en-US" dirty="0" smtClean="0"/>
              <a:t>Wireless </a:t>
            </a:r>
            <a:r>
              <a:rPr lang="en-US" dirty="0" smtClean="0"/>
              <a:t>management</a:t>
            </a:r>
          </a:p>
          <a:p>
            <a:pPr lvl="2"/>
            <a:r>
              <a:rPr lang="en-US" dirty="0" smtClean="0"/>
              <a:t>Proposal from China NB for sniffing &amp; </a:t>
            </a:r>
            <a:r>
              <a:rPr lang="en-US" dirty="0" err="1" smtClean="0"/>
              <a:t>centralised</a:t>
            </a:r>
            <a:r>
              <a:rPr lang="en-US" dirty="0" smtClean="0"/>
              <a:t> </a:t>
            </a:r>
            <a:r>
              <a:rPr lang="en-US" dirty="0" smtClean="0"/>
              <a:t>management</a:t>
            </a:r>
          </a:p>
          <a:p>
            <a:pPr lvl="2"/>
            <a:r>
              <a:rPr lang="en-US" dirty="0" smtClean="0"/>
              <a:t>Will be discussed in </a:t>
            </a:r>
            <a:r>
              <a:rPr lang="en-US" dirty="0"/>
              <a:t>f</a:t>
            </a:r>
            <a:r>
              <a:rPr lang="en-US" dirty="0" smtClean="0"/>
              <a:t>uture</a:t>
            </a:r>
            <a:endParaRPr lang="en-US" dirty="0" smtClean="0"/>
          </a:p>
          <a:p>
            <a:pPr lvl="1"/>
            <a:r>
              <a:rPr lang="en-US" dirty="0" smtClean="0"/>
              <a:t>Infrastructure sharing</a:t>
            </a:r>
          </a:p>
          <a:p>
            <a:pPr lvl="2"/>
            <a:r>
              <a:rPr lang="en-US" dirty="0" smtClean="0"/>
              <a:t>Proposal from China NB </a:t>
            </a:r>
            <a:r>
              <a:rPr lang="en-US" dirty="0" smtClean="0"/>
              <a:t>to allow SP’s share AP </a:t>
            </a:r>
            <a:r>
              <a:rPr lang="en-US" dirty="0" smtClean="0"/>
              <a:t>infrastructure</a:t>
            </a:r>
          </a:p>
          <a:p>
            <a:pPr lvl="2"/>
            <a:r>
              <a:rPr lang="en-US" dirty="0"/>
              <a:t>Will be discussed in </a:t>
            </a:r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1616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</a:t>
            </a:r>
            <a:r>
              <a:rPr lang="en-AU" dirty="0" smtClean="0"/>
              <a:t>SC will </a:t>
            </a:r>
            <a:r>
              <a:rPr lang="en-AU" dirty="0" smtClean="0"/>
              <a:t>plan for future SC6 activities  </a:t>
            </a:r>
            <a:r>
              <a:rPr lang="en-AU" dirty="0" smtClean="0"/>
              <a:t>in </a:t>
            </a:r>
            <a:r>
              <a:rPr lang="en-AU" dirty="0" smtClean="0"/>
              <a:t>September</a:t>
            </a:r>
            <a:r>
              <a:rPr lang="en-AU" dirty="0" smtClean="0"/>
              <a:t> </a:t>
            </a:r>
            <a:r>
              <a:rPr lang="en-AU" dirty="0" smtClean="0"/>
              <a:t>in </a:t>
            </a:r>
            <a:r>
              <a:rPr lang="en-AU" dirty="0" smtClean="0"/>
              <a:t>Nanjing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Plans for IEEE 802 JTC1 SC in </a:t>
            </a:r>
            <a:r>
              <a:rPr lang="en-AU" dirty="0" smtClean="0"/>
              <a:t>Nanjing in Sept 2013</a:t>
            </a:r>
            <a:endParaRPr lang="en-AU" dirty="0" smtClean="0"/>
          </a:p>
          <a:p>
            <a:pPr lvl="1"/>
            <a:r>
              <a:rPr lang="en-AU" dirty="0" smtClean="0"/>
              <a:t>Hear report on technical discussion between IEEE 802 and Swiss NB security experts</a:t>
            </a:r>
          </a:p>
          <a:p>
            <a:pPr lvl="1"/>
            <a:r>
              <a:rPr lang="en-AU" dirty="0" smtClean="0"/>
              <a:t>Respond to SC6 documents</a:t>
            </a:r>
          </a:p>
          <a:p>
            <a:pPr lvl="1"/>
            <a:r>
              <a:rPr lang="en-AU" dirty="0" smtClean="0"/>
              <a:t>Plan for SC6 meeting in Canada in February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</a:t>
            </a:r>
            <a:r>
              <a:rPr lang="en-GB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JTC1 </a:t>
            </a:r>
            <a:r>
              <a:rPr lang="en-AU" dirty="0" smtClean="0"/>
              <a:t>SC approved a recommendation to </a:t>
            </a:r>
            <a:r>
              <a:rPr lang="en-AU" dirty="0" err="1" smtClean="0"/>
              <a:t>ExCom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  <a:p>
            <a:pPr lvl="1"/>
            <a:r>
              <a:rPr lang="en-US" i="1" dirty="0"/>
              <a:t>The IEEE 802 JTC1 SC recommends the &lt;text </a:t>
            </a:r>
            <a:r>
              <a:rPr lang="en-US" i="1" dirty="0" smtClean="0"/>
              <a:t>below&gt; </a:t>
            </a:r>
            <a:r>
              <a:rPr lang="en-US" i="1" dirty="0"/>
              <a:t>be liaised to SC6 in response to the China NB comments on IEEE 802.3-2012 during the 60 day pre-ballot under the PSDO </a:t>
            </a:r>
            <a:r>
              <a:rPr lang="en-US" i="1" dirty="0" smtClean="0"/>
              <a:t>process</a:t>
            </a:r>
          </a:p>
          <a:p>
            <a:pPr lvl="2"/>
            <a:r>
              <a:rPr lang="en-US" i="1" dirty="0"/>
              <a:t>IEEE 802.3 would like to thank China NB for their review and comment on the submission of IEEE </a:t>
            </a:r>
            <a:r>
              <a:rPr lang="en-US" i="1" dirty="0" err="1"/>
              <a:t>Std</a:t>
            </a:r>
            <a:r>
              <a:rPr lang="en-US" i="1" dirty="0"/>
              <a:t> 802.3-2012 for adoption by ISO/IEC JTC/1 SC/6.</a:t>
            </a:r>
            <a:endParaRPr lang="en-AU" i="1" dirty="0"/>
          </a:p>
          <a:p>
            <a:pPr lvl="2"/>
            <a:r>
              <a:rPr lang="en-US" i="1" dirty="0"/>
              <a:t>IEEE </a:t>
            </a:r>
            <a:r>
              <a:rPr lang="en-US" i="1" dirty="0" err="1"/>
              <a:t>Std</a:t>
            </a:r>
            <a:r>
              <a:rPr lang="en-US" i="1" dirty="0"/>
              <a:t> 802.3-2012 is security agnostic allowing the user to run any security protocol.</a:t>
            </a:r>
            <a:endParaRPr lang="en-AU" i="1" dirty="0"/>
          </a:p>
          <a:p>
            <a:pPr lvl="2"/>
            <a:r>
              <a:rPr lang="en-US" i="1" dirty="0"/>
              <a:t>IEEE </a:t>
            </a:r>
            <a:r>
              <a:rPr lang="en-US" i="1" dirty="0" err="1"/>
              <a:t>Std</a:t>
            </a:r>
            <a:r>
              <a:rPr lang="en-US" i="1" dirty="0"/>
              <a:t> 802.3-2012 does not rely on IEEE </a:t>
            </a:r>
            <a:r>
              <a:rPr lang="en-US" i="1" dirty="0" err="1"/>
              <a:t>Std</a:t>
            </a:r>
            <a:r>
              <a:rPr lang="en-US" i="1" dirty="0"/>
              <a:t> 802.1AE. There is no normative reference to IEEE </a:t>
            </a:r>
            <a:r>
              <a:rPr lang="en-US" i="1" dirty="0" err="1"/>
              <a:t>Std</a:t>
            </a:r>
            <a:r>
              <a:rPr lang="en-US" i="1" dirty="0"/>
              <a:t> 802.1AE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Passed 7/0/1</a:t>
            </a:r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663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14886</TotalTime>
  <Words>622</Words>
  <Application>Microsoft Office PowerPoint</Application>
  <PresentationFormat>On-screen Show (4:3)</PresentationFormat>
  <Paragraphs>127</Paragraphs>
  <Slides>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97 - 2003 Document</vt:lpstr>
      <vt:lpstr>IEEE 802 JTC1 SC closing report (July 13)</vt:lpstr>
      <vt:lpstr>Abstract</vt:lpstr>
      <vt:lpstr>JTC1 SC focused on reporting on status updates from last SC6 meeting</vt:lpstr>
      <vt:lpstr>IEEE 802 has 10 standards in process of ratification by ISO/IEC under PSDO</vt:lpstr>
      <vt:lpstr>JTC1 SC focused on reporting on status updates from last SC6 meeting</vt:lpstr>
      <vt:lpstr>JTC1 SC focused on reporting on status updates from last SC6 meeting</vt:lpstr>
      <vt:lpstr>JTC1 SC will plan for future SC6 activities  in September in Nanjing</vt:lpstr>
      <vt:lpstr>The JTC1 SC approved a recommendation to ExCom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743</cp:revision>
  <cp:lastPrinted>1998-02-10T13:28:06Z</cp:lastPrinted>
  <dcterms:created xsi:type="dcterms:W3CDTF">2004-12-02T14:01:45Z</dcterms:created>
  <dcterms:modified xsi:type="dcterms:W3CDTF">2013-07-18T06:49:31Z</dcterms:modified>
</cp:coreProperties>
</file>