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483" r:id="rId2"/>
    <p:sldId id="519" r:id="rId3"/>
    <p:sldId id="520" r:id="rId4"/>
    <p:sldId id="501" r:id="rId5"/>
    <p:sldId id="511" r:id="rId6"/>
    <p:sldId id="50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3399FF"/>
    <a:srgbClr val="FFCC00"/>
    <a:srgbClr val="66CCFF"/>
    <a:srgbClr val="CBF0F9"/>
    <a:srgbClr val="FFFF00"/>
    <a:srgbClr val="83BFF1"/>
    <a:srgbClr val="FF0000"/>
    <a:srgbClr val="FEC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029" autoAdjust="0"/>
    <p:restoredTop sz="88737" autoAdjust="0"/>
  </p:normalViewPr>
  <p:slideViewPr>
    <p:cSldViewPr snapToObjects="1">
      <p:cViewPr>
        <p:scale>
          <a:sx n="90" d="100"/>
          <a:sy n="90" d="100"/>
        </p:scale>
        <p:origin x="-127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11-13/0899r0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Policy for Short MAC Header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1013"/>
            <a:ext cx="7770813" cy="3846984"/>
          </a:xfrm>
        </p:spPr>
        <p:txBody>
          <a:bodyPr/>
          <a:lstStyle/>
          <a:p>
            <a:pPr algn="ctr"/>
            <a:r>
              <a:rPr lang="en-US" sz="2000" b="0" dirty="0" smtClean="0"/>
              <a:t>Date: 2013-07-13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Alfred Asterjadhi, Qualcomm Inc.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99592" y="23999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</a:rPr>
              <a:t>Authors: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990374"/>
              </p:ext>
            </p:extLst>
          </p:nvPr>
        </p:nvGraphicFramePr>
        <p:xfrm>
          <a:off x="1296988" y="3030538"/>
          <a:ext cx="6634162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7" name="Document" r:id="rId5" imgW="9294012" imgH="4413130" progId="Word.Document.8">
                  <p:embed/>
                </p:oleObj>
              </mc:Choice>
              <mc:Fallback>
                <p:oleObj name="Document" r:id="rId5" imgW="9294012" imgH="44131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3030538"/>
                        <a:ext cx="6634162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0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570143"/>
              </p:ext>
            </p:extLst>
          </p:nvPr>
        </p:nvGraphicFramePr>
        <p:xfrm>
          <a:off x="1233488" y="964592"/>
          <a:ext cx="6400800" cy="509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Document" r:id="rId5" imgW="8697965" imgH="6914072" progId="Word.Document.8">
                  <p:embed/>
                </p:oleObj>
              </mc:Choice>
              <mc:Fallback>
                <p:oleObj name="Document" r:id="rId5" imgW="8697965" imgH="69140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964592"/>
                        <a:ext cx="6400800" cy="509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143000" y="838200"/>
          <a:ext cx="6781800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Document" r:id="rId5" imgW="8511840" imgH="6811200" progId="Word.Document.8">
                  <p:embed/>
                </p:oleObj>
              </mc:Choice>
              <mc:Fallback>
                <p:oleObj name="Document" r:id="rId5" imgW="8511840" imgH="6811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6781800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97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Indication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16831"/>
            <a:ext cx="7770813" cy="4558581"/>
          </a:xfrm>
        </p:spPr>
        <p:txBody>
          <a:bodyPr/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Response </a:t>
            </a:r>
            <a:r>
              <a:rPr lang="en-US" sz="1600" dirty="0"/>
              <a:t>Indication field in the SIG field of the PPDU is used to indicate third party receivers the response frame duration [1]</a:t>
            </a:r>
            <a:endParaRPr lang="en-US" sz="1400" dirty="0"/>
          </a:p>
          <a:p>
            <a:r>
              <a:rPr lang="en-US" sz="1600" dirty="0"/>
              <a:t>In current STD, the intended receiver determines its ACK policy based on</a:t>
            </a:r>
          </a:p>
          <a:p>
            <a:pPr lvl="1"/>
            <a:r>
              <a:rPr lang="en-US" sz="1200" dirty="0"/>
              <a:t>The ACK policy subfield in the </a:t>
            </a:r>
            <a:r>
              <a:rPr lang="en-US" sz="1200" dirty="0" err="1"/>
              <a:t>QoS</a:t>
            </a:r>
            <a:r>
              <a:rPr lang="en-US" sz="1200" dirty="0"/>
              <a:t> Control field of the normal MAC header </a:t>
            </a:r>
          </a:p>
          <a:p>
            <a:pPr lvl="1"/>
            <a:r>
              <a:rPr lang="en-US" sz="1200" dirty="0"/>
              <a:t>For short MAC Header, currently there is no ACK policy field or </a:t>
            </a:r>
            <a:r>
              <a:rPr lang="en-US" sz="1200" dirty="0" smtClean="0"/>
              <a:t>indication</a:t>
            </a:r>
          </a:p>
          <a:p>
            <a:pPr lvl="1"/>
            <a:endParaRPr lang="en-US" sz="1200" dirty="0"/>
          </a:p>
          <a:p>
            <a:r>
              <a:rPr lang="en-US" sz="1400" dirty="0"/>
              <a:t>In the following we discuss </a:t>
            </a:r>
            <a:r>
              <a:rPr lang="en-US" sz="1400" dirty="0" smtClean="0"/>
              <a:t>how </a:t>
            </a:r>
            <a:r>
              <a:rPr lang="en-US" sz="1400" dirty="0"/>
              <a:t>to indicate ACK policy for frames with short MAC header 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Propose to add </a:t>
            </a:r>
            <a:r>
              <a:rPr lang="en-US" sz="1200" dirty="0"/>
              <a:t>an ACK policy bit in the Frame Control field of the short MAC </a:t>
            </a:r>
            <a:r>
              <a:rPr lang="en-US" sz="1200" dirty="0" smtClean="0"/>
              <a:t>header</a:t>
            </a:r>
          </a:p>
          <a:p>
            <a:pPr lvl="1">
              <a:buFont typeface="Arial" pitchFamily="34" charset="0"/>
              <a:buChar char="•"/>
            </a:pPr>
            <a:endParaRPr lang="en-US" sz="1000" dirty="0"/>
          </a:p>
          <a:p>
            <a:pPr marL="0" indent="0">
              <a:buNone/>
            </a:pPr>
            <a:r>
              <a:rPr lang="en-US" sz="1200" b="0" dirty="0"/>
              <a:t>* Renamed ACK Indication field  as Response Indication to be consistent with Response Indication Deferral mechanism</a:t>
            </a:r>
          </a:p>
          <a:p>
            <a:pPr marL="0" indent="0"/>
            <a:endParaRPr lang="en-US" sz="1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2013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506479"/>
              </p:ext>
            </p:extLst>
          </p:nvPr>
        </p:nvGraphicFramePr>
        <p:xfrm>
          <a:off x="2692124" y="2060848"/>
          <a:ext cx="3644072" cy="16921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19953"/>
                <a:gridCol w="1724119"/>
              </a:tblGrid>
              <a:tr h="325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Response Indication*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Response Type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586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</a:t>
                      </a:r>
                      <a:r>
                        <a:rPr lang="en-US" sz="1400" dirty="0" smtClean="0">
                          <a:effectLst/>
                        </a:rPr>
                        <a:t>Response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  <a:tr h="324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NDP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070" marR="59070" marT="29535" marB="29535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070" marR="59070" marT="29535" marB="29535" anchor="ctr"/>
                </a:tc>
              </a:tr>
              <a:tr h="324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Long Response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70" marR="59070" marT="29535" marB="29535" anchor="ctr"/>
                </a:tc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63788" y="1520788"/>
            <a:ext cx="3672408" cy="304800"/>
            <a:chOff x="1439652" y="1983073"/>
            <a:chExt cx="3672408" cy="304800"/>
          </a:xfrm>
        </p:grpSpPr>
        <p:grpSp>
          <p:nvGrpSpPr>
            <p:cNvPr id="11" name="Group 10"/>
            <p:cNvGrpSpPr/>
            <p:nvPr/>
          </p:nvGrpSpPr>
          <p:grpSpPr>
            <a:xfrm>
              <a:off x="1439652" y="1983073"/>
              <a:ext cx="3672408" cy="304800"/>
              <a:chOff x="1403648" y="1983073"/>
              <a:chExt cx="3672408" cy="3048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1403648" y="1983073"/>
                <a:ext cx="762000" cy="304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2000"/>
                  <a:t>SIG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2165648" y="1983073"/>
                <a:ext cx="762000" cy="304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2000" dirty="0"/>
                  <a:t>MH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2927648" y="1983073"/>
                <a:ext cx="2148408" cy="3048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</p:grp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608004" y="1983073"/>
              <a:ext cx="504056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2000" dirty="0" smtClean="0"/>
                <a:t>FCS</a:t>
              </a:r>
              <a:endParaRPr lang="en-US" sz="2000" dirty="0"/>
            </a:p>
          </p:txBody>
        </p:sp>
      </p:grpSp>
      <p:cxnSp>
        <p:nvCxnSpPr>
          <p:cNvPr id="17" name="Straight Arrow Connector 16"/>
          <p:cNvCxnSpPr>
            <a:endCxn id="13" idx="2"/>
          </p:cNvCxnSpPr>
          <p:nvPr/>
        </p:nvCxnSpPr>
        <p:spPr bwMode="auto">
          <a:xfrm flipV="1">
            <a:off x="3044788" y="1825588"/>
            <a:ext cx="0" cy="198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Policy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88939"/>
            <a:ext cx="7770813" cy="3586473"/>
          </a:xfrm>
        </p:spPr>
        <p:txBody>
          <a:bodyPr/>
          <a:lstStyle/>
          <a:p>
            <a:r>
              <a:rPr lang="en-US" sz="1600" dirty="0"/>
              <a:t>Use one bit of the FC field of the Short MAC Header to indicate ACK policy bit</a:t>
            </a:r>
          </a:p>
          <a:p>
            <a:pPr lvl="1"/>
            <a:r>
              <a:rPr lang="en-US" sz="1400" dirty="0" smtClean="0"/>
              <a:t>Reduce </a:t>
            </a:r>
            <a:r>
              <a:rPr lang="en-US" sz="1400" dirty="0"/>
              <a:t>Type field by one </a:t>
            </a:r>
            <a:r>
              <a:rPr lang="en-US" sz="1400" dirty="0" smtClean="0"/>
              <a:t>bit</a:t>
            </a:r>
            <a:endParaRPr lang="en-US" sz="1100" dirty="0"/>
          </a:p>
          <a:p>
            <a:endParaRPr lang="en-US" sz="1600" dirty="0" smtClean="0"/>
          </a:p>
          <a:p>
            <a:r>
              <a:rPr lang="en-US" sz="1600" dirty="0" smtClean="0"/>
              <a:t>A </a:t>
            </a:r>
            <a:r>
              <a:rPr lang="en-US" sz="1600" dirty="0"/>
              <a:t>single bit for ACK policy indicates</a:t>
            </a:r>
          </a:p>
          <a:p>
            <a:pPr lvl="1"/>
            <a:r>
              <a:rPr lang="en-US" sz="1400" dirty="0"/>
              <a:t>Ack and No Ack policy for single (VHT) MPDUs</a:t>
            </a:r>
          </a:p>
          <a:p>
            <a:pPr lvl="1"/>
            <a:r>
              <a:rPr lang="en-US" sz="1400" dirty="0"/>
              <a:t>Block Ack and Implicit BAR for A-MPDUs</a:t>
            </a:r>
            <a:r>
              <a:rPr lang="en-US" sz="1400" dirty="0" smtClean="0"/>
              <a:t>*</a:t>
            </a:r>
            <a:endParaRPr lang="en-US" sz="1400" dirty="0"/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endParaRPr lang="en-US" sz="900" b="0" dirty="0" smtClean="0"/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endParaRPr lang="en-US" sz="900" b="0" dirty="0" smtClean="0"/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endParaRPr lang="en-US" sz="900" b="0" dirty="0" smtClean="0"/>
          </a:p>
          <a:p>
            <a:pPr marL="0" indent="0">
              <a:buNone/>
            </a:pPr>
            <a:endParaRPr lang="en-US" sz="900" b="0" dirty="0"/>
          </a:p>
          <a:p>
            <a:pPr marL="0" indent="0">
              <a:buNone/>
            </a:pPr>
            <a:r>
              <a:rPr lang="en-US" sz="900" b="0" dirty="0" smtClean="0"/>
              <a:t>* </a:t>
            </a:r>
            <a:r>
              <a:rPr lang="en-US" sz="1100" b="0" dirty="0"/>
              <a:t>A-MPDUs without a Block Ack agreement (such as group addressed frames) indicate No ACK if the ACK policy bit is set to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2013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17026"/>
              </p:ext>
            </p:extLst>
          </p:nvPr>
        </p:nvGraphicFramePr>
        <p:xfrm>
          <a:off x="1536865" y="1520788"/>
          <a:ext cx="5929519" cy="1318260"/>
        </p:xfrm>
        <a:graphic>
          <a:graphicData uri="http://schemas.openxmlformats.org/drawingml/2006/table">
            <a:tbl>
              <a:tblPr/>
              <a:tblGrid>
                <a:gridCol w="301948"/>
                <a:gridCol w="452922"/>
                <a:gridCol w="117762"/>
                <a:gridCol w="377435"/>
                <a:gridCol w="403977"/>
                <a:gridCol w="606689"/>
                <a:gridCol w="122123"/>
                <a:gridCol w="563898"/>
                <a:gridCol w="373570"/>
                <a:gridCol w="561802"/>
                <a:gridCol w="472030"/>
                <a:gridCol w="532843"/>
                <a:gridCol w="521260"/>
                <a:gridCol w="521260"/>
              </a:tblGrid>
              <a:tr h="2794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B0   B1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B2  </a:t>
                      </a: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</a:t>
                      </a:r>
                      <a:r>
                        <a:rPr lang="en-GB" sz="800" strike="sng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5</a:t>
                      </a:r>
                      <a:r>
                        <a:rPr lang="en-GB" sz="800" u="sng" kern="1200" dirty="0" smtClean="0">
                          <a:solidFill>
                            <a:srgbClr val="66FF66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4</a:t>
                      </a:r>
                      <a:endParaRPr lang="en-US" sz="800" u="sng" kern="1200" dirty="0">
                        <a:solidFill>
                          <a:srgbClr val="66FF66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B5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B6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B7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B8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B9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B10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B11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B12 B14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800" u="sng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B15</a:t>
                      </a:r>
                      <a:endParaRPr lang="en-US" sz="800" u="sng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 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5080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Protocol </a:t>
                      </a:r>
                      <a:b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Version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Type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From 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DS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More </a:t>
                      </a:r>
                      <a:b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Fragments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Power </a:t>
                      </a:r>
                      <a:b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</a:b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Management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More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Data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Protected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Frame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End of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Service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Period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Relayed 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Frame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TID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800" u="sng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Ack Policy</a:t>
                      </a:r>
                      <a:endParaRPr lang="en-US" sz="800" u="sng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Bits: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2</a:t>
                      </a:r>
                      <a:endParaRPr lang="en-US" sz="800" kern="12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strike="sngStrike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4</a:t>
                      </a:r>
                      <a:r>
                        <a:rPr lang="en-GB" sz="800" u="sng" kern="1200" dirty="0" smtClean="0">
                          <a:solidFill>
                            <a:srgbClr val="66FF66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3</a:t>
                      </a:r>
                      <a:endParaRPr lang="en-US" sz="800" u="sng" kern="1200" dirty="0">
                        <a:solidFill>
                          <a:srgbClr val="66FF66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3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800" u="sng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+mn-cs"/>
                        </a:rPr>
                        <a:t>1</a:t>
                      </a:r>
                      <a:endParaRPr lang="en-US" sz="800" u="sng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922436"/>
              </p:ext>
            </p:extLst>
          </p:nvPr>
        </p:nvGraphicFramePr>
        <p:xfrm>
          <a:off x="5400092" y="3501008"/>
          <a:ext cx="3312368" cy="1476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1515110"/>
                <a:gridCol w="1050498"/>
              </a:tblGrid>
              <a:tr h="25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 Policy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FC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type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 Policy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MPDU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(VHT Single MPDU)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Ack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MPDU (VHT Single MPDU)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A-MPDU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 Ack*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A-MPDU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Implicit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BAR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32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itchFamily="34" charset="0"/>
              <a:buChar char="•"/>
            </a:pPr>
            <a:r>
              <a:rPr lang="en-US" sz="2000" dirty="0" smtClean="0"/>
              <a:t>Do you support to add one Ack Policy bit in </a:t>
            </a:r>
            <a:r>
              <a:rPr lang="en-US" sz="2000" smtClean="0"/>
              <a:t>the Frame </a:t>
            </a:r>
            <a:r>
              <a:rPr lang="en-US" sz="2000" dirty="0" smtClean="0"/>
              <a:t>control field for Short MAC header as in slide 5? </a:t>
            </a:r>
            <a:endParaRPr lang="en-US" sz="2000" dirty="0"/>
          </a:p>
          <a:p>
            <a:pPr marL="400050"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Alfred Asterjadhi, Qualcomm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66602</TotalTime>
  <Words>421</Words>
  <Application>Microsoft Office PowerPoint</Application>
  <PresentationFormat>On-screen Show (4:3)</PresentationFormat>
  <Paragraphs>139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Ack Policy for Short MAC Header</vt:lpstr>
      <vt:lpstr>PowerPoint Presentation</vt:lpstr>
      <vt:lpstr>PowerPoint Presentation</vt:lpstr>
      <vt:lpstr>Response Indication</vt:lpstr>
      <vt:lpstr>Ack Policy field</vt:lpstr>
      <vt:lpstr>Straw Poll 1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Indication and EIFS</dc:title>
  <dc:creator>Alfred Asterjadhi</dc:creator>
  <cp:lastModifiedBy>Alfred Asterjadhi</cp:lastModifiedBy>
  <cp:revision>828</cp:revision>
  <cp:lastPrinted>1998-02-10T13:28:06Z</cp:lastPrinted>
  <dcterms:created xsi:type="dcterms:W3CDTF">2009-12-02T19:05:24Z</dcterms:created>
  <dcterms:modified xsi:type="dcterms:W3CDTF">2013-07-17T08:59:33Z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-1959745953</vt:i4>
  </property>
  <property fmtid="{D5CDD505-2E9C-101B-9397-08002B2CF9AE}" pid="3" name="_NewReviewCycle">
    <vt:lpwstr/>
  </property>
  <property fmtid="{D5CDD505-2E9C-101B-9397-08002B2CF9AE}" pid="4" name="_EmailSubject">
    <vt:lpwstr>PS-Poll exchange from speed frame</vt:lpwstr>
  </property>
  <property fmtid="{D5CDD505-2E9C-101B-9397-08002B2CF9AE}" pid="5" name="_AuthorEmail">
    <vt:lpwstr>ewong@broadcom.com</vt:lpwstr>
  </property>
  <property fmtid="{D5CDD505-2E9C-101B-9397-08002B2CF9AE}" pid="6" name="_AuthorEmailDisplayName">
    <vt:lpwstr>Eric Wong</vt:lpwstr>
  </property>
  <property fmtid="{D5CDD505-2E9C-101B-9397-08002B2CF9AE}" pid="7" name="_PreviousAdHocReviewCycleID">
    <vt:i4>739878595</vt:i4>
  </property>
</Properties>
</file>