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483" r:id="rId2"/>
    <p:sldId id="519" r:id="rId3"/>
    <p:sldId id="520" r:id="rId4"/>
    <p:sldId id="501" r:id="rId5"/>
    <p:sldId id="511" r:id="rId6"/>
    <p:sldId id="50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3399FF"/>
    <a:srgbClr val="FFCC00"/>
    <a:srgbClr val="66CCFF"/>
    <a:srgbClr val="CBF0F9"/>
    <a:srgbClr val="FFFF00"/>
    <a:srgbClr val="83BFF1"/>
    <a:srgbClr val="FF0000"/>
    <a:srgbClr val="FEC8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1029" autoAdjust="0"/>
    <p:restoredTop sz="88737" autoAdjust="0"/>
  </p:normalViewPr>
  <p:slideViewPr>
    <p:cSldViewPr snapToObjects="1">
      <p:cViewPr>
        <p:scale>
          <a:sx n="90" d="100"/>
          <a:sy n="90" d="100"/>
        </p:scale>
        <p:origin x="-1272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7" d="100"/>
          <a:sy n="87" d="100"/>
        </p:scale>
        <p:origin x="-3852" y="-96"/>
      </p:cViewPr>
      <p:guideLst>
        <p:guide orient="horz" pos="2923"/>
        <p:guide pos="218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Filename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D32B504-A888-4620-871E-4C719639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051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Filename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2E2529D-A12F-4941-8D14-D7D39A04F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01370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Filename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574EA27-B91D-4ADE-95CC-1448B54EC95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Filename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574EA27-B91D-4ADE-95CC-1448B54EC95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Filename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574EA27-B91D-4ADE-95CC-1448B54EC95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Alfred Asterjadhi, Qualcomm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Alfred Asterjadhi, Qualcomm Inc.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Alfred Asterjadhi, Qualcomm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Alfred Asterjadhi, Qualcomm Inc.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CE9F9CF-3121-4AF5-95C4-3FA2B5B427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Alfred Asterjadhi, Qualcomm Inc.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716ED19-D27A-43A3-82AF-CF4240BA69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Alfred Asterjadhi, Qualcomm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Alfred Asterjadhi, Qualcomm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Alfred Asterjadhi, Qualcomm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E049E0A4-D13C-48AD-B305-EC11398105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Alfred Asterjadhi, Qualcomm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4BE23980-0B66-44B1-9D24-F7EED9DFE4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Alfred Asterjadhi, Qualcomm Inc.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11-13/0899r0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Word_97_-_2003_Document2.doc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Word_97_-_2003_Document3.doc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 Policy for Short MAC Header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1013"/>
            <a:ext cx="7770813" cy="3846984"/>
          </a:xfrm>
        </p:spPr>
        <p:txBody>
          <a:bodyPr/>
          <a:lstStyle/>
          <a:p>
            <a:pPr algn="ctr"/>
            <a:r>
              <a:rPr lang="en-US" sz="2000" b="0" dirty="0" smtClean="0"/>
              <a:t>Date: 2013-07-13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27632E4-6864-4945-9411-3D2F8770E204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Alfred Asterjadhi, Qualcomm Inc.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899592" y="2399928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Calibri" pitchFamily="34" charset="0"/>
              </a:rPr>
              <a:t>Authors: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2013</a:t>
            </a:r>
            <a:endParaRPr lang="en-GB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990374"/>
              </p:ext>
            </p:extLst>
          </p:nvPr>
        </p:nvGraphicFramePr>
        <p:xfrm>
          <a:off x="1296988" y="3030538"/>
          <a:ext cx="6634162" cy="323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7" name="Document" r:id="rId5" imgW="9294012" imgH="4413130" progId="Word.Document.8">
                  <p:embed/>
                </p:oleObj>
              </mc:Choice>
              <mc:Fallback>
                <p:oleObj name="Document" r:id="rId5" imgW="9294012" imgH="441313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988" y="3030538"/>
                        <a:ext cx="6634162" cy="323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09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27632E4-6864-4945-9411-3D2F8770E204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Alfred Asterjadhi, Qualcomm Inc.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570143"/>
              </p:ext>
            </p:extLst>
          </p:nvPr>
        </p:nvGraphicFramePr>
        <p:xfrm>
          <a:off x="1233488" y="964592"/>
          <a:ext cx="6400800" cy="509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7" name="Document" r:id="rId5" imgW="8697965" imgH="6914072" progId="Word.Document.8">
                  <p:embed/>
                </p:oleObj>
              </mc:Choice>
              <mc:Fallback>
                <p:oleObj name="Document" r:id="rId5" imgW="8697965" imgH="691407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3488" y="964592"/>
                        <a:ext cx="6400800" cy="509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75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27632E4-6864-4945-9411-3D2F8770E204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Alfred Asterjadhi, Qualcomm Inc.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143000" y="838200"/>
          <a:ext cx="6781800" cy="543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3" name="Document" r:id="rId5" imgW="8511840" imgH="6811200" progId="Word.Document.8">
                  <p:embed/>
                </p:oleObj>
              </mc:Choice>
              <mc:Fallback>
                <p:oleObj name="Document" r:id="rId5" imgW="8511840" imgH="68112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838200"/>
                        <a:ext cx="6781800" cy="543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976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Indication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916831"/>
            <a:ext cx="7770813" cy="4558581"/>
          </a:xfrm>
        </p:spPr>
        <p:txBody>
          <a:bodyPr/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Response </a:t>
            </a:r>
            <a:r>
              <a:rPr lang="en-US" sz="1600" dirty="0"/>
              <a:t>Indication field in the SIG field of the PPDU is used to indicate third party receivers the response frame duration [1]</a:t>
            </a:r>
            <a:endParaRPr lang="en-US" sz="1400" dirty="0"/>
          </a:p>
          <a:p>
            <a:r>
              <a:rPr lang="en-US" sz="1600" dirty="0"/>
              <a:t>In current STD, the intended receiver determines its ACK policy based on</a:t>
            </a:r>
          </a:p>
          <a:p>
            <a:pPr lvl="1"/>
            <a:r>
              <a:rPr lang="en-US" sz="1200" dirty="0"/>
              <a:t>The ACK policy subfield in the </a:t>
            </a:r>
            <a:r>
              <a:rPr lang="en-US" sz="1200" dirty="0" err="1"/>
              <a:t>QoS</a:t>
            </a:r>
            <a:r>
              <a:rPr lang="en-US" sz="1200" dirty="0"/>
              <a:t> Control field of the normal MAC header </a:t>
            </a:r>
          </a:p>
          <a:p>
            <a:pPr lvl="1"/>
            <a:r>
              <a:rPr lang="en-US" sz="1200" dirty="0"/>
              <a:t>For short MAC Header, currently there is no ACK policy field or </a:t>
            </a:r>
            <a:r>
              <a:rPr lang="en-US" sz="1200" dirty="0" smtClean="0"/>
              <a:t>indication</a:t>
            </a:r>
          </a:p>
          <a:p>
            <a:pPr lvl="1"/>
            <a:endParaRPr lang="en-US" sz="1200" dirty="0"/>
          </a:p>
          <a:p>
            <a:r>
              <a:rPr lang="en-US" sz="1400" dirty="0"/>
              <a:t>In the following we discuss </a:t>
            </a:r>
            <a:r>
              <a:rPr lang="en-US" sz="1400" dirty="0" smtClean="0"/>
              <a:t>how </a:t>
            </a:r>
            <a:r>
              <a:rPr lang="en-US" sz="1400" dirty="0"/>
              <a:t>to indicate ACK policy for frames with short MAC header </a:t>
            </a:r>
          </a:p>
          <a:p>
            <a:pPr lvl="1">
              <a:buFont typeface="Arial" pitchFamily="34" charset="0"/>
              <a:buChar char="•"/>
            </a:pPr>
            <a:r>
              <a:rPr lang="en-US" sz="1200" dirty="0" smtClean="0"/>
              <a:t>Propose to add </a:t>
            </a:r>
            <a:r>
              <a:rPr lang="en-US" sz="1200" dirty="0"/>
              <a:t>an ACK policy bit in the Frame Control field of the short MAC </a:t>
            </a:r>
            <a:r>
              <a:rPr lang="en-US" sz="1200" dirty="0" smtClean="0"/>
              <a:t>header</a:t>
            </a:r>
          </a:p>
          <a:p>
            <a:pPr lvl="1">
              <a:buFont typeface="Arial" pitchFamily="34" charset="0"/>
              <a:buChar char="•"/>
            </a:pPr>
            <a:endParaRPr lang="en-US" sz="1000" dirty="0"/>
          </a:p>
          <a:p>
            <a:pPr marL="0" indent="0">
              <a:buNone/>
            </a:pPr>
            <a:r>
              <a:rPr lang="en-US" sz="1200" b="0" dirty="0"/>
              <a:t>* Renamed ACK Indication field  as Response Indication to be consistent with Response Indication Deferral mechanism</a:t>
            </a:r>
          </a:p>
          <a:p>
            <a:pPr marL="0" indent="0"/>
            <a:endParaRPr lang="en-US" sz="1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2013</a:t>
            </a:r>
            <a:endParaRPr lang="en-GB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Alfred Asterjadhi, Qualcomm Inc.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506479"/>
              </p:ext>
            </p:extLst>
          </p:nvPr>
        </p:nvGraphicFramePr>
        <p:xfrm>
          <a:off x="2692124" y="2060848"/>
          <a:ext cx="3644072" cy="16921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19953"/>
                <a:gridCol w="1724119"/>
              </a:tblGrid>
              <a:tr h="3253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Response Indication*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0" marR="59070" marT="29535" marB="2953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Response Type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0" marR="59070" marT="29535" marB="29535" anchor="ctr"/>
                </a:tc>
              </a:tr>
              <a:tr h="3586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0" marR="59070" marT="29535" marB="2953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 </a:t>
                      </a:r>
                      <a:r>
                        <a:rPr lang="en-US" sz="1400" dirty="0" smtClean="0">
                          <a:effectLst/>
                        </a:rPr>
                        <a:t>Response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0" marR="59070" marT="29535" marB="29535" anchor="ctr"/>
                </a:tc>
              </a:tr>
              <a:tr h="3240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0" marR="59070" marT="29535" marB="29535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NDP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Response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70" marR="59070" marT="29535" marB="29535" anchor="ctr"/>
                </a:tc>
              </a:tr>
              <a:tr h="3600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0" marR="59070" marT="29535" marB="29535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Normal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Response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70" marR="59070" marT="29535" marB="29535" anchor="ctr"/>
                </a:tc>
              </a:tr>
              <a:tr h="3240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0" marR="59070" marT="29535" marB="2953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Long Response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0" marR="59070" marT="29535" marB="29535" anchor="ctr"/>
                </a:tc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2663788" y="1520788"/>
            <a:ext cx="3672408" cy="304800"/>
            <a:chOff x="1439652" y="1983073"/>
            <a:chExt cx="3672408" cy="304800"/>
          </a:xfrm>
        </p:grpSpPr>
        <p:grpSp>
          <p:nvGrpSpPr>
            <p:cNvPr id="11" name="Group 10"/>
            <p:cNvGrpSpPr/>
            <p:nvPr/>
          </p:nvGrpSpPr>
          <p:grpSpPr>
            <a:xfrm>
              <a:off x="1439652" y="1983073"/>
              <a:ext cx="3672408" cy="304800"/>
              <a:chOff x="1403648" y="1983073"/>
              <a:chExt cx="3672408" cy="304800"/>
            </a:xfrm>
          </p:grpSpPr>
          <p:sp>
            <p:nvSpPr>
              <p:cNvPr id="13" name="Rectangle 12"/>
              <p:cNvSpPr>
                <a:spLocks noChangeArrowheads="1"/>
              </p:cNvSpPr>
              <p:nvPr/>
            </p:nvSpPr>
            <p:spPr bwMode="auto">
              <a:xfrm>
                <a:off x="1403648" y="1983073"/>
                <a:ext cx="762000" cy="3048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algn="ctr"/>
                <a:r>
                  <a:rPr lang="en-US" sz="2000"/>
                  <a:t>SIG</a:t>
                </a: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2165648" y="1983073"/>
                <a:ext cx="762000" cy="3048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algn="ctr"/>
                <a:r>
                  <a:rPr lang="en-US" sz="2000" dirty="0"/>
                  <a:t>MH</a:t>
                </a:r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2927648" y="1983073"/>
                <a:ext cx="2148408" cy="3048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algn="ctr"/>
                <a:r>
                  <a:rPr lang="en-US" sz="2000" dirty="0" smtClean="0"/>
                  <a:t>Data</a:t>
                </a:r>
                <a:endParaRPr lang="en-US" sz="2000" dirty="0"/>
              </a:p>
            </p:txBody>
          </p:sp>
        </p:grp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608004" y="1983073"/>
              <a:ext cx="504056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n-US" sz="2000" dirty="0" smtClean="0"/>
                <a:t>FCS</a:t>
              </a:r>
              <a:endParaRPr lang="en-US" sz="2000" dirty="0"/>
            </a:p>
          </p:txBody>
        </p:sp>
      </p:grpSp>
      <p:cxnSp>
        <p:nvCxnSpPr>
          <p:cNvPr id="17" name="Straight Arrow Connector 16"/>
          <p:cNvCxnSpPr>
            <a:endCxn id="13" idx="2"/>
          </p:cNvCxnSpPr>
          <p:nvPr/>
        </p:nvCxnSpPr>
        <p:spPr bwMode="auto">
          <a:xfrm flipV="1">
            <a:off x="3044788" y="1825588"/>
            <a:ext cx="0" cy="1980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30357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 Policy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88939"/>
            <a:ext cx="7770813" cy="3586473"/>
          </a:xfrm>
        </p:spPr>
        <p:txBody>
          <a:bodyPr/>
          <a:lstStyle/>
          <a:p>
            <a:r>
              <a:rPr lang="en-US" sz="1600" dirty="0"/>
              <a:t>Use one bit of the FC field of the Short MAC Header to indicate ACK policy bit</a:t>
            </a:r>
          </a:p>
          <a:p>
            <a:pPr lvl="1"/>
            <a:r>
              <a:rPr lang="en-US" sz="1400" dirty="0" smtClean="0"/>
              <a:t>Reduce </a:t>
            </a:r>
            <a:r>
              <a:rPr lang="en-US" sz="1400" dirty="0"/>
              <a:t>Type field by one </a:t>
            </a:r>
            <a:r>
              <a:rPr lang="en-US" sz="1400" dirty="0" smtClean="0"/>
              <a:t>bit</a:t>
            </a:r>
            <a:endParaRPr lang="en-US" sz="1100" dirty="0"/>
          </a:p>
          <a:p>
            <a:endParaRPr lang="en-US" sz="1600" dirty="0" smtClean="0"/>
          </a:p>
          <a:p>
            <a:r>
              <a:rPr lang="en-US" sz="1600" dirty="0" smtClean="0"/>
              <a:t>A </a:t>
            </a:r>
            <a:r>
              <a:rPr lang="en-US" sz="1600" dirty="0"/>
              <a:t>single bit for ACK policy indicates</a:t>
            </a:r>
          </a:p>
          <a:p>
            <a:pPr lvl="1"/>
            <a:r>
              <a:rPr lang="en-US" sz="1400" dirty="0"/>
              <a:t>Ack and No Ack policy for single (VHT) MPDUs</a:t>
            </a:r>
          </a:p>
          <a:p>
            <a:pPr lvl="1"/>
            <a:r>
              <a:rPr lang="en-US" sz="1400" dirty="0"/>
              <a:t>Block Ack and Implicit BAR for A-MPDUs</a:t>
            </a:r>
            <a:r>
              <a:rPr lang="en-US" sz="1400" dirty="0" smtClean="0"/>
              <a:t>*</a:t>
            </a:r>
            <a:endParaRPr lang="en-US" sz="1400" dirty="0"/>
          </a:p>
          <a:p>
            <a:pPr marL="0" indent="0">
              <a:buNone/>
            </a:pPr>
            <a:endParaRPr lang="en-US" sz="900" b="0" dirty="0"/>
          </a:p>
          <a:p>
            <a:pPr marL="0" indent="0">
              <a:buNone/>
            </a:pPr>
            <a:endParaRPr lang="en-US" sz="900" b="0" dirty="0" smtClean="0"/>
          </a:p>
          <a:p>
            <a:pPr marL="0" indent="0">
              <a:buNone/>
            </a:pPr>
            <a:endParaRPr lang="en-US" sz="900" b="0" dirty="0"/>
          </a:p>
          <a:p>
            <a:pPr marL="0" indent="0">
              <a:buNone/>
            </a:pPr>
            <a:endParaRPr lang="en-US" sz="900" b="0" dirty="0" smtClean="0"/>
          </a:p>
          <a:p>
            <a:pPr marL="0" indent="0">
              <a:buNone/>
            </a:pPr>
            <a:endParaRPr lang="en-US" sz="900" b="0" dirty="0"/>
          </a:p>
          <a:p>
            <a:pPr marL="0" indent="0">
              <a:buNone/>
            </a:pPr>
            <a:endParaRPr lang="en-US" sz="900" b="0" dirty="0" smtClean="0"/>
          </a:p>
          <a:p>
            <a:pPr marL="0" indent="0">
              <a:buNone/>
            </a:pPr>
            <a:endParaRPr lang="en-US" sz="900" b="0" dirty="0"/>
          </a:p>
          <a:p>
            <a:pPr marL="0" indent="0">
              <a:buNone/>
            </a:pPr>
            <a:r>
              <a:rPr lang="en-US" sz="900" b="0" dirty="0" smtClean="0"/>
              <a:t>* </a:t>
            </a:r>
            <a:r>
              <a:rPr lang="en-US" sz="1100" b="0" dirty="0"/>
              <a:t>A-MPDUs without a Block Ack agreement (such as group addressed frames) indicate No ACK if the ACK policy bit is set to 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2013</a:t>
            </a:r>
            <a:endParaRPr lang="en-GB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Alfred Asterjadhi, Qualcomm Inc.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117026"/>
              </p:ext>
            </p:extLst>
          </p:nvPr>
        </p:nvGraphicFramePr>
        <p:xfrm>
          <a:off x="1536865" y="1520788"/>
          <a:ext cx="5929519" cy="1318260"/>
        </p:xfrm>
        <a:graphic>
          <a:graphicData uri="http://schemas.openxmlformats.org/drawingml/2006/table">
            <a:tbl>
              <a:tblPr/>
              <a:tblGrid>
                <a:gridCol w="301948"/>
                <a:gridCol w="452922"/>
                <a:gridCol w="117762"/>
                <a:gridCol w="377435"/>
                <a:gridCol w="403977"/>
                <a:gridCol w="606689"/>
                <a:gridCol w="122123"/>
                <a:gridCol w="563898"/>
                <a:gridCol w="373570"/>
                <a:gridCol w="561802"/>
                <a:gridCol w="472030"/>
                <a:gridCol w="532843"/>
                <a:gridCol w="521260"/>
                <a:gridCol w="521260"/>
              </a:tblGrid>
              <a:tr h="27940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 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76200" marR="76200" marT="762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B0   B1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B2  </a:t>
                      </a:r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B</a:t>
                      </a:r>
                      <a:r>
                        <a:rPr lang="en-GB" sz="800" strike="sngStrike" kern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5</a:t>
                      </a:r>
                      <a:r>
                        <a:rPr lang="en-GB" sz="800" u="sng" kern="1200" dirty="0" smtClean="0">
                          <a:solidFill>
                            <a:srgbClr val="66FF66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4</a:t>
                      </a:r>
                      <a:endParaRPr lang="en-US" sz="800" u="sng" kern="1200" dirty="0">
                        <a:solidFill>
                          <a:srgbClr val="66FF66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B5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B6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B7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B8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B9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B10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B11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B12 B14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800" u="sng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B15</a:t>
                      </a:r>
                      <a:endParaRPr lang="en-US" sz="800" u="sng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800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 </a:t>
                      </a:r>
                      <a:endParaRPr lang="en-US" sz="800" kern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76200" marR="76200" marT="76200" marB="5080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Protocol </a:t>
                      </a:r>
                      <a:b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Version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Type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From 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DS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More </a:t>
                      </a:r>
                      <a:b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Fragments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800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Power </a:t>
                      </a:r>
                      <a:br>
                        <a:rPr lang="en-GB" sz="800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</a:br>
                      <a:r>
                        <a:rPr lang="en-GB" sz="800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Management</a:t>
                      </a:r>
                      <a:endParaRPr lang="en-US" sz="800" kern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More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Data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Protected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Frame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800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End of</a:t>
                      </a:r>
                      <a:endParaRPr lang="en-US" sz="800" kern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800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Service</a:t>
                      </a:r>
                      <a:endParaRPr lang="en-US" sz="800" kern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800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</a:t>
                      </a:r>
                      <a:endParaRPr lang="en-US" sz="800" kern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Relayed 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Frame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TID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800" u="sng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Ack Policy</a:t>
                      </a:r>
                      <a:endParaRPr lang="en-US" sz="800" u="sng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800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Bits:</a:t>
                      </a:r>
                      <a:endParaRPr lang="en-US" sz="800" kern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800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</a:t>
                      </a:r>
                      <a:endParaRPr lang="en-US" sz="800" kern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800" strike="sngStrike" kern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4</a:t>
                      </a:r>
                      <a:r>
                        <a:rPr lang="en-GB" sz="800" u="sng" kern="1200" dirty="0" smtClean="0">
                          <a:solidFill>
                            <a:srgbClr val="66FF66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3</a:t>
                      </a:r>
                      <a:endParaRPr lang="en-US" sz="800" u="sng" kern="1200" dirty="0">
                        <a:solidFill>
                          <a:srgbClr val="66FF66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3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800" u="sng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</a:t>
                      </a:r>
                      <a:endParaRPr lang="en-US" sz="800" u="sng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922436"/>
              </p:ext>
            </p:extLst>
          </p:nvPr>
        </p:nvGraphicFramePr>
        <p:xfrm>
          <a:off x="5400092" y="3501008"/>
          <a:ext cx="3312368" cy="14761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6760"/>
                <a:gridCol w="1515110"/>
                <a:gridCol w="1050498"/>
              </a:tblGrid>
              <a:tr h="2520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ACK Policy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FC</a:t>
                      </a:r>
                      <a:endParaRPr lang="en-US" sz="9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PPDU type</a:t>
                      </a:r>
                      <a:endParaRPr lang="en-US" sz="9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Ack Policy</a:t>
                      </a:r>
                      <a:endParaRPr lang="en-US" sz="9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1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MPDU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(VHT Single MPDU)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Ack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MPDU (VHT Single MPDU)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Ack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A-MPDU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Block Ack*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A-MPDU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Implicit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BAR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9323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buFont typeface="Arial" pitchFamily="34" charset="0"/>
              <a:buChar char="•"/>
            </a:pPr>
            <a:r>
              <a:rPr lang="en-US" sz="2000" dirty="0" smtClean="0"/>
              <a:t>Do you support to add one Ack Policy bit in </a:t>
            </a:r>
            <a:r>
              <a:rPr lang="en-US" sz="2000" smtClean="0"/>
              <a:t>the Frame </a:t>
            </a:r>
            <a:r>
              <a:rPr lang="en-US" sz="2000" dirty="0" smtClean="0"/>
              <a:t>control field for Short MAC header as in slide 5? </a:t>
            </a:r>
            <a:endParaRPr lang="en-US" sz="2000" dirty="0"/>
          </a:p>
          <a:p>
            <a:pPr marL="400050"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pPr marL="800100" lvl="1" indent="-342900">
              <a:buFont typeface="Arial" pitchFamily="34" charset="0"/>
              <a:buChar char="•"/>
            </a:pPr>
            <a:endParaRPr lang="en-US" sz="1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Alfred Asterjadhi,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05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66602</TotalTime>
  <Words>421</Words>
  <Application>Microsoft Office PowerPoint</Application>
  <PresentationFormat>On-screen Show (4:3)</PresentationFormat>
  <Paragraphs>139</Paragraphs>
  <Slides>6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Ack Policy for Short MAC Header</vt:lpstr>
      <vt:lpstr>PowerPoint Presentation</vt:lpstr>
      <vt:lpstr>PowerPoint Presentation</vt:lpstr>
      <vt:lpstr>Response Indication</vt:lpstr>
      <vt:lpstr>Ack Policy field</vt:lpstr>
      <vt:lpstr>Straw Poll 1</vt:lpstr>
    </vt:vector>
  </TitlesOfParts>
  <Company>Broadcom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ACK Indication and EIFS</dc:title>
  <dc:creator>Alfred Asterjadhi</dc:creator>
  <cp:lastModifiedBy>Alfred Asterjadhi</cp:lastModifiedBy>
  <cp:revision>828</cp:revision>
  <cp:lastPrinted>1998-02-10T13:28:06Z</cp:lastPrinted>
  <dcterms:created xsi:type="dcterms:W3CDTF">2009-12-02T19:05:24Z</dcterms:created>
  <dcterms:modified xsi:type="dcterms:W3CDTF">2013-07-17T08:59:33Z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-1959745953</vt:i4>
  </property>
  <property fmtid="{D5CDD505-2E9C-101B-9397-08002B2CF9AE}" pid="3" name="_NewReviewCycle">
    <vt:lpwstr/>
  </property>
  <property fmtid="{D5CDD505-2E9C-101B-9397-08002B2CF9AE}" pid="4" name="_EmailSubject">
    <vt:lpwstr>PS-Poll exchange from speed frame</vt:lpwstr>
  </property>
  <property fmtid="{D5CDD505-2E9C-101B-9397-08002B2CF9AE}" pid="5" name="_AuthorEmail">
    <vt:lpwstr>ewong@broadcom.com</vt:lpwstr>
  </property>
  <property fmtid="{D5CDD505-2E9C-101B-9397-08002B2CF9AE}" pid="6" name="_AuthorEmailDisplayName">
    <vt:lpwstr>Eric Wong</vt:lpwstr>
  </property>
  <property fmtid="{D5CDD505-2E9C-101B-9397-08002B2CF9AE}" pid="7" name="_PreviousAdHocReviewCycleID">
    <vt:i4>739878595</vt:i4>
  </property>
</Properties>
</file>