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5" r:id="rId3"/>
    <p:sldId id="286" r:id="rId4"/>
    <p:sldId id="287" r:id="rId5"/>
    <p:sldId id="284" r:id="rId6"/>
    <p:sldId id="28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80" y="8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802.11-13/0845r1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3/omniran-13-0056-01-ecsg-omniran-ecsg-jul13-conclusions.pptx" TargetMode="External"/><Relationship Id="rId4" Type="http://schemas.openxmlformats.org/officeDocument/2006/relationships/hyperlink" Target="https://mentor.ieee.org/omniran/dcn/13/omniran-13-0054-00-ecsg-omniran-architecture.pptx" TargetMode="External"/><Relationship Id="rId5" Type="http://schemas.openxmlformats.org/officeDocument/2006/relationships/hyperlink" Target="https://mentor.ieee.org/omniran/dcn/13/omniran-13-0057-00-ecsg-omniran-ec-closing-report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48-04-0000-omniran-ecsg-results-and-outlook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511357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Document" r:id="rId5" imgW="8255000" imgH="1968500" progId="Word.Document.8">
                  <p:embed/>
                </p:oleObj>
              </mc:Choice>
              <mc:Fallback>
                <p:oleObj name="Document" r:id="rId5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July 2013 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SG.</a:t>
            </a:r>
          </a:p>
        </p:txBody>
      </p:sp>
    </p:spTree>
    <p:extLst>
      <p:ext uri="{BB962C8B-B14F-4D97-AF65-F5344CB8AC3E}">
        <p14:creationId xmlns:p14="http://schemas.microsoft.com/office/powerpoint/2010/main" val="243433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Update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has proposed a way forward and has socialized the proposal with other IEEE 802 groups.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scope:</a:t>
            </a:r>
          </a:p>
          <a:p>
            <a:pPr lvl="1"/>
            <a:r>
              <a:rPr lang="en-US" dirty="0" smtClean="0"/>
              <a:t>Create a network reference model and functional design for IEEE 802 Access Networks</a:t>
            </a:r>
          </a:p>
          <a:p>
            <a:pPr lvl="1"/>
            <a:r>
              <a:rPr lang="en-US" dirty="0" smtClean="0"/>
              <a:t>Identified gaps would be addressed by the appropriate IEEE 802 WG’s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is looking to seek EC approval to create a PAR and 5C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40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EC SG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PAR and 5C for an IEEE 802 Recommended Practice by Nov ‘13</a:t>
            </a:r>
          </a:p>
          <a:p>
            <a:pPr lvl="1"/>
            <a:r>
              <a:rPr lang="en-US" dirty="0"/>
              <a:t>Potential title: ‘Network Reference Model and Functional Description of IEEE 802 based Access Networks’</a:t>
            </a:r>
          </a:p>
          <a:p>
            <a:pPr lvl="2"/>
            <a:r>
              <a:rPr lang="en-US" dirty="0"/>
              <a:t>Similar to a ‘Stage 2’ specification</a:t>
            </a:r>
          </a:p>
          <a:p>
            <a:r>
              <a:rPr lang="en-US" dirty="0"/>
              <a:t>Suggest the best home for the project.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56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from ARC SC on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OmniRAN</a:t>
            </a:r>
            <a:r>
              <a:rPr lang="en-US" dirty="0" smtClean="0"/>
              <a:t> SG should be extended.	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SG should produce a PAR.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needs to investigate how its work fits </a:t>
            </a:r>
            <a:r>
              <a:rPr lang="en-US" dirty="0" smtClean="0"/>
              <a:t>within other IEEE 802 </a:t>
            </a:r>
            <a:r>
              <a:rPr lang="en-US" dirty="0" smtClean="0"/>
              <a:t>activities.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3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Progressing </a:t>
            </a:r>
            <a:r>
              <a:rPr lang="en-US" dirty="0" err="1" smtClean="0"/>
              <a:t>OmniRAN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://mentor.ieee.org/omniran/dcn/13/omniran-13-0048-04-0000-omniran-ecsg-results-and-</a:t>
            </a:r>
            <a:r>
              <a:rPr lang="en-US" dirty="0" smtClean="0">
                <a:hlinkClick r:id="rId2"/>
              </a:rPr>
              <a:t>outlook.pptx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https://mentor.ieee.org/omniran/dcn/13/omniran-13-0056-01-ecsg-omniran-ecsg-jul13-</a:t>
            </a:r>
            <a:r>
              <a:rPr lang="en-US" dirty="0" smtClean="0">
                <a:hlinkClick r:id="rId3"/>
              </a:rPr>
              <a:t>conclusions.pptx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>
                <a:hlinkClick r:id="rId4"/>
              </a:rPr>
              <a:t>https://mentor.ieee.org/omniran/dcn/13/omniran-13-0054-00-ecsg-omniran-</a:t>
            </a:r>
            <a:r>
              <a:rPr lang="en-US" dirty="0" smtClean="0">
                <a:hlinkClick r:id="rId4"/>
              </a:rPr>
              <a:t>architecture.pptx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EC SG Closing Report</a:t>
            </a:r>
          </a:p>
          <a:p>
            <a:pPr lvl="1"/>
            <a:r>
              <a:rPr lang="en-US" dirty="0">
                <a:hlinkClick r:id="rId5"/>
              </a:rPr>
              <a:t>https://mentor.ieee.org/omniran/dcn/13/omniran-13-0057-00-ecsg-omniran-ec-closing-</a:t>
            </a:r>
            <a:r>
              <a:rPr lang="en-US" dirty="0" smtClean="0">
                <a:hlinkClick r:id="rId5"/>
              </a:rPr>
              <a:t>report.pptx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06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45357</TotalTime>
  <Words>350</Words>
  <Application>Microsoft Macintosh PowerPoint</Application>
  <PresentationFormat>On-screen Show (4:3)</PresentationFormat>
  <Paragraphs>54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Liaison Report for OmniRAN EC SG</vt:lpstr>
      <vt:lpstr>Abstract</vt:lpstr>
      <vt:lpstr>OmniRAN Update </vt:lpstr>
      <vt:lpstr>OmniRAN EC SG Par extension</vt:lpstr>
      <vt:lpstr>Recommendations from ARC SC on OmniRAN</vt:lpstr>
      <vt:lpstr>Reference Documents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M. Montemurro</cp:lastModifiedBy>
  <cp:revision>343</cp:revision>
  <cp:lastPrinted>1998-02-10T13:28:06Z</cp:lastPrinted>
  <dcterms:created xsi:type="dcterms:W3CDTF">2005-01-04T21:26:55Z</dcterms:created>
  <dcterms:modified xsi:type="dcterms:W3CDTF">2013-07-18T13:54:02Z</dcterms:modified>
  <cp:category/>
</cp:coreProperties>
</file>