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8" r:id="rId3"/>
    <p:sldId id="279" r:id="rId4"/>
    <p:sldId id="280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50" d="100"/>
          <a:sy n="150" d="100"/>
        </p:scale>
        <p:origin x="-80" y="-8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800" b="1" dirty="0"/>
              <a:t>doc.: IEEE </a:t>
            </a:r>
            <a:r>
              <a:rPr lang="en-US" sz="1800" b="1" dirty="0" smtClean="0"/>
              <a:t>802.11-13/0845r0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3/omniran-13-0055-00-0000-progressing-omniran.pptx" TargetMode="External"/><Relationship Id="rId3" Type="http://schemas.openxmlformats.org/officeDocument/2006/relationships/hyperlink" Target="https://mentor.ieee.org/omniran/dcn/13/omniran-13-0054-00-ecsg-omniran-architecture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BlackBerry</a:t>
            </a:r>
            <a:endParaRPr lang="en-US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Liaison Report for </a:t>
            </a:r>
            <a:r>
              <a:rPr lang="en-US" dirty="0" err="1" smtClean="0"/>
              <a:t>OmniRAN</a:t>
            </a:r>
            <a:r>
              <a:rPr lang="en-US" dirty="0" smtClean="0"/>
              <a:t> EC SG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</a:t>
            </a:r>
            <a:r>
              <a:rPr lang="en-US" sz="2000" b="0" dirty="0" smtClean="0"/>
              <a:t>07-17</a:t>
            </a:r>
            <a:endParaRPr 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511357"/>
              </p:ext>
            </p:extLst>
          </p:nvPr>
        </p:nvGraphicFramePr>
        <p:xfrm>
          <a:off x="533400" y="2565400"/>
          <a:ext cx="8231188" cy="196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4" name="Document" r:id="rId4" imgW="8255000" imgH="1968500" progId="Word.Document.8">
                  <p:embed/>
                </p:oleObj>
              </mc:Choice>
              <mc:Fallback>
                <p:oleObj name="Document" r:id="rId4" imgW="8255000" imgH="19685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65400"/>
                        <a:ext cx="8231188" cy="196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</a:t>
            </a:r>
            <a:r>
              <a:rPr lang="en-US" dirty="0" smtClean="0"/>
              <a:t>the interim July </a:t>
            </a:r>
            <a:r>
              <a:rPr lang="en-US" dirty="0" smtClean="0"/>
              <a:t>2013 IEEE 802.11 liaison report for </a:t>
            </a:r>
            <a:r>
              <a:rPr lang="en-US" dirty="0" err="1" smtClean="0"/>
              <a:t>OmniRAN</a:t>
            </a:r>
            <a:r>
              <a:rPr lang="en-US" dirty="0" smtClean="0"/>
              <a:t> EC SG.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mid-week Update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has proposed a way forward and is socializing the proposal with other IEEE 802 groups.</a:t>
            </a:r>
          </a:p>
          <a:p>
            <a:r>
              <a:rPr lang="en-US" dirty="0" err="1" smtClean="0"/>
              <a:t>OmniRAN</a:t>
            </a:r>
            <a:r>
              <a:rPr lang="en-US" dirty="0" smtClean="0"/>
              <a:t> scope:</a:t>
            </a:r>
          </a:p>
          <a:p>
            <a:pPr lvl="1"/>
            <a:r>
              <a:rPr lang="en-US" dirty="0" smtClean="0"/>
              <a:t>Map </a:t>
            </a:r>
            <a:r>
              <a:rPr lang="en-US" dirty="0" err="1" smtClean="0"/>
              <a:t>OmniRAN</a:t>
            </a:r>
            <a:r>
              <a:rPr lang="en-US" dirty="0" smtClean="0"/>
              <a:t> use cases to a reference architecture and identify gaps in IEEE 802 standards</a:t>
            </a:r>
          </a:p>
          <a:p>
            <a:pPr lvl="1"/>
            <a:r>
              <a:rPr lang="en-US" dirty="0" smtClean="0"/>
              <a:t>Gaps would be addressed by the appropriate IEEE 802 WG’s</a:t>
            </a:r>
          </a:p>
          <a:p>
            <a:r>
              <a:rPr lang="en-US" dirty="0" err="1" smtClean="0"/>
              <a:t>OmniRAN</a:t>
            </a:r>
            <a:r>
              <a:rPr lang="en-US" dirty="0" smtClean="0"/>
              <a:t> is considering options for the way forward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ontinue SG activities on gap analysis and possibly produce a PAR and 5C</a:t>
            </a:r>
          </a:p>
          <a:p>
            <a:r>
              <a:rPr lang="en-US" dirty="0" err="1" smtClean="0"/>
              <a:t>OmniRAN</a:t>
            </a:r>
            <a:r>
              <a:rPr lang="en-US" dirty="0" smtClean="0"/>
              <a:t> is giving a report to the EC on Friday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241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Progressing </a:t>
            </a:r>
            <a:r>
              <a:rPr lang="en-US" dirty="0" err="1" smtClean="0"/>
              <a:t>OmniRAN</a:t>
            </a:r>
            <a:endParaRPr lang="en-US" dirty="0" smtClean="0"/>
          </a:p>
          <a:p>
            <a:pPr lvl="1"/>
            <a:r>
              <a:rPr lang="en-US" dirty="0">
                <a:hlinkClick r:id="rId2"/>
              </a:rPr>
              <a:t>https://mentor.ieee.org/omniran/dcn/13/omniran-13-0055-00-0000-progressing-</a:t>
            </a:r>
            <a:r>
              <a:rPr lang="en-US" dirty="0" smtClean="0">
                <a:hlinkClick r:id="rId2"/>
              </a:rPr>
              <a:t>omniran.pptx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OmniRAN</a:t>
            </a:r>
            <a:r>
              <a:rPr lang="en-US" dirty="0" smtClean="0"/>
              <a:t> Architecture</a:t>
            </a:r>
          </a:p>
          <a:p>
            <a:pPr lvl="1"/>
            <a:r>
              <a:rPr lang="en-US" dirty="0">
                <a:hlinkClick r:id="rId3"/>
              </a:rPr>
              <a:t>https://mentor.ieee.org/omniran/dcn/13/omniran-13-0054-00-ecsg-omniran-</a:t>
            </a:r>
            <a:r>
              <a:rPr lang="en-US" dirty="0" smtClean="0">
                <a:hlinkClick r:id="rId3"/>
              </a:rPr>
              <a:t>architecture.pptx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81511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45312</TotalTime>
  <Words>221</Words>
  <Application>Microsoft Macintosh PowerPoint</Application>
  <PresentationFormat>On-screen Show (4:3)</PresentationFormat>
  <Paragraphs>38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Microsoft Word 97 - 2004 Document</vt:lpstr>
      <vt:lpstr>Liaison Report for OmniRAN EC SG</vt:lpstr>
      <vt:lpstr>Abstract</vt:lpstr>
      <vt:lpstr>OmniRAN mid-week Update </vt:lpstr>
      <vt:lpstr>Reference Documents</vt:lpstr>
    </vt:vector>
  </TitlesOfParts>
  <Manager/>
  <Company>Research in Motion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OmniRAN EC SG Liaison Report</dc:title>
  <dc:subject/>
  <dc:creator>Michael Montemurro</dc:creator>
  <cp:keywords/>
  <dc:description/>
  <cp:lastModifiedBy>M. Montemurro</cp:lastModifiedBy>
  <cp:revision>334</cp:revision>
  <cp:lastPrinted>1998-02-10T13:28:06Z</cp:lastPrinted>
  <dcterms:created xsi:type="dcterms:W3CDTF">2005-01-04T21:26:55Z</dcterms:created>
  <dcterms:modified xsi:type="dcterms:W3CDTF">2013-07-17T08:42:46Z</dcterms:modified>
  <cp:category/>
</cp:coreProperties>
</file>