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351" r:id="rId3"/>
    <p:sldId id="352" r:id="rId4"/>
    <p:sldId id="363" r:id="rId5"/>
    <p:sldId id="281" r:id="rId6"/>
    <p:sldId id="282" r:id="rId7"/>
    <p:sldId id="330" r:id="rId8"/>
    <p:sldId id="287" r:id="rId9"/>
    <p:sldId id="335" r:id="rId10"/>
    <p:sldId id="362" r:id="rId11"/>
    <p:sldId id="270" r:id="rId12"/>
    <p:sldId id="361" r:id="rId13"/>
    <p:sldId id="336" r:id="rId14"/>
    <p:sldId id="337" r:id="rId15"/>
    <p:sldId id="338" r:id="rId16"/>
    <p:sldId id="339" r:id="rId17"/>
    <p:sldId id="340" r:id="rId18"/>
    <p:sldId id="355" r:id="rId19"/>
    <p:sldId id="356" r:id="rId20"/>
    <p:sldId id="35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1" autoAdjust="0"/>
    <p:restoredTop sz="99568" autoAdjust="0"/>
  </p:normalViewPr>
  <p:slideViewPr>
    <p:cSldViewPr>
      <p:cViewPr varScale="1">
        <p:scale>
          <a:sx n="91" d="100"/>
          <a:sy n="91" d="100"/>
        </p:scale>
        <p:origin x="-150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1654937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5725977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18</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19</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20</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4</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8</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11</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endParaRPr lang="en-US" altLang="ko-KR" dirty="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July 2013</a:t>
            </a:r>
            <a:endParaRPr lang="en-US" altLang="ko-KR" dirty="0" smtClean="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July 2013</a:t>
            </a:r>
            <a:endParaRPr lang="en-US" altLang="ko-KR" dirty="0" smtClean="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endParaRPr lang="en-US" altLang="ko-KR"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endParaRPr lang="en-US" altLang="ko-KR"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endParaRPr lang="en-US" altLang="ko-KR" dirty="0"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endParaRPr lang="en-US" altLang="ko-KR" dirty="0" smtClean="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endParaRPr lang="en-US" altLang="ko-KR"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endParaRPr lang="en-US" altLang="ko-KR" dirty="0" smtClean="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July 2013</a:t>
            </a:r>
            <a:endParaRPr lang="en-US" altLang="ko-KR" dirty="0" smtClean="0"/>
          </a:p>
        </p:txBody>
      </p:sp>
      <p:sp>
        <p:nvSpPr>
          <p:cNvPr id="3" name="Footer Placeholder 2"/>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July 2013</a:t>
            </a:r>
            <a:endParaRPr lang="en-US" altLang="ko-KR" dirty="0" smtClean="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July 2013</a:t>
            </a:r>
            <a:endParaRPr lang="en-US" altLang="ko-KR" dirty="0" smtClean="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273000" y="6475413"/>
            <a:ext cx="12709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Porat</a:t>
            </a:r>
            <a:r>
              <a:rPr lang="ko-KR" altLang="en-US" dirty="0" smtClean="0"/>
              <a:t>, </a:t>
            </a:r>
            <a:r>
              <a:rPr lang="en-US" altLang="ko-KR" dirty="0" smtClean="0"/>
              <a:t>Cheong</a:t>
            </a:r>
            <a:r>
              <a:rPr lang="ko-KR" altLang="en-US" dirty="0" smtClean="0"/>
              <a:t>, </a:t>
            </a:r>
            <a:r>
              <a:rPr lang="en-US" altLang="ko-KR" dirty="0" smtClean="0"/>
              <a:t>Yang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802.11-13/0842r0</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32601"/>
            <a:ext cx="1143000" cy="276999"/>
          </a:xfrm>
        </p:spPr>
        <p:txBody>
          <a:bodyPr/>
          <a:lstStyle/>
          <a:p>
            <a:r>
              <a:rPr lang="en-US" altLang="ko-KR" dirty="0"/>
              <a:t>July 2013</a:t>
            </a:r>
          </a:p>
        </p:txBody>
      </p:sp>
      <p:sp>
        <p:nvSpPr>
          <p:cNvPr id="7" name="Footer Placeholder 4"/>
          <p:cNvSpPr>
            <a:spLocks noGrp="1"/>
          </p:cNvSpPr>
          <p:nvPr>
            <p:ph type="ftr" sz="quarter" idx="11"/>
          </p:nvPr>
        </p:nvSpPr>
        <p:spPr/>
        <p:txBody>
          <a:bodyPr/>
          <a:lstStyle/>
          <a:p>
            <a:r>
              <a:rPr lang="en-US" altLang="ko-KR" smtClean="0"/>
              <a:t>Porat, Cheong, Yang</a:t>
            </a:r>
            <a:endParaRPr lang="en-US" altLang="ko-KR" dirty="0"/>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smtClean="0">
                <a:ea typeface="굴림" pitchFamily="34" charset="-127"/>
              </a:rPr>
              <a:t>TGah PHY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a:t>
            </a:r>
            <a:r>
              <a:rPr lang="en-US" altLang="ko-KR" sz="2000" b="0" dirty="0" smtClean="0">
                <a:ea typeface="굴림" pitchFamily="34" charset="-127"/>
              </a:rPr>
              <a:t>2013-07-15</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4157099970"/>
              </p:ext>
            </p:extLst>
          </p:nvPr>
        </p:nvGraphicFramePr>
        <p:xfrm>
          <a:off x="519113" y="2381250"/>
          <a:ext cx="7235825" cy="2981325"/>
        </p:xfrm>
        <a:graphic>
          <a:graphicData uri="http://schemas.openxmlformats.org/presentationml/2006/ole">
            <mc:AlternateContent xmlns:mc="http://schemas.openxmlformats.org/markup-compatibility/2006">
              <mc:Choice xmlns:v="urn:schemas-microsoft-com:vml" Requires="v">
                <p:oleObj spid="_x0000_s30733" name="Document" r:id="rId4" imgW="8484150" imgH="3499170" progId="Word.Document.8">
                  <p:embed/>
                </p:oleObj>
              </mc:Choice>
              <mc:Fallback>
                <p:oleObj name="Document" r:id="rId4" imgW="8484150" imgH="3499170" progId="Word.Document.8">
                  <p:embed/>
                  <p:pic>
                    <p:nvPicPr>
                      <p:cNvPr id="0" name="Picture 11"/>
                      <p:cNvPicPr>
                        <a:picLocks noChangeAspect="1" noChangeArrowheads="1"/>
                      </p:cNvPicPr>
                      <p:nvPr/>
                    </p:nvPicPr>
                    <p:blipFill>
                      <a:blip r:embed="rId5"/>
                      <a:srcRect/>
                      <a:stretch>
                        <a:fillRect/>
                      </a:stretch>
                    </p:blipFill>
                    <p:spPr bwMode="auto">
                      <a:xfrm>
                        <a:off x="519113" y="2381250"/>
                        <a:ext cx="7235825" cy="298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Straw-Polls</a:t>
            </a:r>
            <a:endParaRPr lang="en-US" dirty="0"/>
          </a:p>
        </p:txBody>
      </p:sp>
      <p:sp>
        <p:nvSpPr>
          <p:cNvPr id="3" name="Content Placeholder 2"/>
          <p:cNvSpPr>
            <a:spLocks noGrp="1"/>
          </p:cNvSpPr>
          <p:nvPr>
            <p:ph idx="1"/>
          </p:nvPr>
        </p:nvSpPr>
        <p:spPr/>
        <p:txBody>
          <a:bodyPr/>
          <a:lstStyle/>
          <a:p>
            <a:r>
              <a:rPr lang="en-US" dirty="0" smtClean="0"/>
              <a:t>None yet</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July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11</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July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r>
              <a:rPr lang="en-US" altLang="ko-KR" dirty="0"/>
              <a:t>July 2013</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8"/>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6" name="Date Placeholder 5"/>
          <p:cNvSpPr>
            <a:spLocks noGrp="1"/>
          </p:cNvSpPr>
          <p:nvPr>
            <p:ph type="dt" sz="half" idx="2"/>
          </p:nvPr>
        </p:nvSpPr>
        <p:spPr>
          <a:xfrm>
            <a:off x="696912" y="332601"/>
            <a:ext cx="1208087" cy="276999"/>
          </a:xfrm>
        </p:spPr>
        <p:txBody>
          <a:bodyPr/>
          <a:lstStyle/>
          <a:p>
            <a:r>
              <a:rPr lang="en-US" altLang="ko-KR" dirty="0"/>
              <a:t>July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r>
              <a:rPr lang="en-US" altLang="ko-KR" dirty="0"/>
              <a:t>July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 name="Date Placeholder 4"/>
          <p:cNvSpPr>
            <a:spLocks noGrp="1"/>
          </p:cNvSpPr>
          <p:nvPr>
            <p:ph type="dt" sz="half" idx="2"/>
          </p:nvPr>
        </p:nvSpPr>
        <p:spPr>
          <a:xfrm>
            <a:off x="696912" y="332601"/>
            <a:ext cx="1208087" cy="276999"/>
          </a:xfrm>
        </p:spPr>
        <p:txBody>
          <a:bodyPr/>
          <a:lstStyle/>
          <a:p>
            <a:r>
              <a:rPr lang="en-US" altLang="ko-KR" dirty="0"/>
              <a:t>July 2013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 name="Date Placeholder 5"/>
          <p:cNvSpPr>
            <a:spLocks noGrp="1"/>
          </p:cNvSpPr>
          <p:nvPr>
            <p:ph type="dt" sz="half" idx="2"/>
          </p:nvPr>
        </p:nvSpPr>
        <p:spPr>
          <a:xfrm>
            <a:off x="696912" y="332601"/>
            <a:ext cx="1208087" cy="276999"/>
          </a:xfrm>
        </p:spPr>
        <p:txBody>
          <a:bodyPr/>
          <a:lstStyle/>
          <a:p>
            <a:r>
              <a:rPr lang="en-US" altLang="ko-KR" dirty="0"/>
              <a:t>July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18</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19</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July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20</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July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4</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July</a:t>
            </a:r>
            <a:r>
              <a:rPr lang="en-US" altLang="ko-KR" sz="2800" b="1" dirty="0" smtClean="0">
                <a:ea typeface="굴림" pitchFamily="34" charset="-127"/>
              </a:rPr>
              <a:t> 15-19, 2013 </a:t>
            </a:r>
            <a:r>
              <a:rPr lang="en-US" altLang="ko-KR" sz="2800" b="1" dirty="0">
                <a:ea typeface="굴림" pitchFamily="34" charset="-127"/>
              </a:rPr>
              <a:t>– </a:t>
            </a:r>
            <a:r>
              <a:rPr lang="en-US" altLang="ko-KR" sz="2800" b="1" dirty="0" smtClean="0">
                <a:ea typeface="굴림" pitchFamily="34" charset="-127"/>
              </a:rPr>
              <a:t>Geneva</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smtClean="0">
                <a:ea typeface="굴림" pitchFamily="34" charset="-127"/>
              </a:rPr>
              <a:t>Reminder on Affiliation, IEEE Patent review and IP claims policies</a:t>
            </a:r>
            <a:endParaRPr lang="en-US" altLang="ko-KR" sz="1600"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to record 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Review </a:t>
            </a:r>
            <a:r>
              <a:rPr lang="en-US" altLang="ko-KR" sz="1800" b="1" dirty="0" smtClean="0">
                <a:ea typeface="굴림" pitchFamily="34" charset="-127"/>
              </a:rPr>
              <a:t>of operating rules for PHY ad hoc</a:t>
            </a:r>
          </a:p>
          <a:p>
            <a:pPr marL="342900" indent="-342900">
              <a:lnSpc>
                <a:spcPct val="80000"/>
              </a:lnSpc>
              <a:spcBef>
                <a:spcPct val="20000"/>
              </a:spcBef>
              <a:buFontTx/>
              <a:buChar char="•"/>
            </a:pPr>
            <a:r>
              <a:rPr lang="en-US" altLang="ko-KR" sz="1800" b="1" dirty="0" smtClean="0">
                <a:ea typeface="굴림" pitchFamily="34" charset="-127"/>
              </a:rPr>
              <a:t>Submissions and pre-motions (if needed)</a:t>
            </a:r>
            <a:endParaRPr lang="en-US" altLang="ko-KR" sz="160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July 2013</a:t>
            </a:r>
          </a:p>
        </p:txBody>
      </p:sp>
    </p:spTree>
    <p:extLst>
      <p:ext uri="{BB962C8B-B14F-4D97-AF65-F5344CB8AC3E}">
        <p14:creationId xmlns:p14="http://schemas.microsoft.com/office/powerpoint/2010/main" val="1751436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52227" name="Rectangle 3"/>
          <p:cNvSpPr>
            <a:spLocks noGrp="1" noChangeArrowheads="1"/>
          </p:cNvSpPr>
          <p:nvPr>
            <p:ph type="subTitle" idx="1"/>
          </p:nvPr>
        </p:nvSpPr>
        <p:spPr/>
        <p:txBody>
          <a:bodyPr/>
          <a:lstStyle/>
          <a:p>
            <a:r>
              <a:rPr lang="en-US" altLang="ko-KR" dirty="0">
                <a:ea typeface="굴림" pitchFamily="34" charset="-127"/>
              </a:rPr>
              <a:t>Most recent </a:t>
            </a:r>
            <a:r>
              <a:rPr lang="en-US" altLang="ko-KR" dirty="0" smtClean="0">
                <a:ea typeface="굴림" pitchFamily="34" charset="-127"/>
              </a:rPr>
              <a:t>items </a:t>
            </a:r>
            <a:r>
              <a:rPr lang="en-US" altLang="ko-KR" dirty="0">
                <a:ea typeface="굴림" pitchFamily="34" charset="-127"/>
              </a:rPr>
              <a:t>are at the top of this </a:t>
            </a:r>
            <a:r>
              <a:rPr lang="en-US" altLang="ko-KR" dirty="0" smtClean="0">
                <a:ea typeface="굴림" pitchFamily="34" charset="-127"/>
              </a:rPr>
              <a:t>section.</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a:ea typeface="굴림" pitchFamily="34" charset="-127"/>
              </a:rPr>
              <a:t>Text coloring:</a:t>
            </a:r>
          </a:p>
          <a:p>
            <a:pPr lvl="1"/>
            <a:r>
              <a:rPr lang="en-US" altLang="ko-KR" dirty="0">
                <a:ea typeface="굴림" pitchFamily="34" charset="-127"/>
              </a:rPr>
              <a:t>Black = pending agenda item</a:t>
            </a:r>
          </a:p>
          <a:p>
            <a:pPr lvl="1"/>
            <a:r>
              <a:rPr lang="en-US" altLang="ko-KR" dirty="0">
                <a:solidFill>
                  <a:srgbClr val="FF3300"/>
                </a:solidFill>
                <a:ea typeface="굴림" pitchFamily="34" charset="-127"/>
              </a:rPr>
              <a:t>Red</a:t>
            </a:r>
            <a:r>
              <a:rPr lang="en-US" altLang="ko-KR" dirty="0">
                <a:ea typeface="굴림" pitchFamily="34" charset="-127"/>
              </a:rPr>
              <a:t> = item partially addressed</a:t>
            </a:r>
          </a:p>
          <a:p>
            <a:pPr lvl="1"/>
            <a:r>
              <a:rPr lang="en-US" altLang="ko-KR" dirty="0">
                <a:solidFill>
                  <a:srgbClr val="00CC00"/>
                </a:solidFill>
                <a:ea typeface="굴림" pitchFamily="34" charset="-127"/>
              </a:rPr>
              <a:t>Green</a:t>
            </a:r>
            <a:r>
              <a:rPr lang="en-US" altLang="ko-KR" dirty="0">
                <a:ea typeface="굴림" pitchFamily="34" charset="-127"/>
              </a:rPr>
              <a:t> = item completed</a:t>
            </a:r>
          </a:p>
          <a:p>
            <a:pPr lvl="1"/>
            <a:r>
              <a:rPr lang="en-US" altLang="ko-KR" dirty="0">
                <a:solidFill>
                  <a:schemeClr val="bg2"/>
                </a:solidFill>
                <a:ea typeface="굴림" pitchFamily="34" charset="-127"/>
              </a:rPr>
              <a:t>Gray</a:t>
            </a:r>
            <a:r>
              <a:rPr lang="en-US" altLang="ko-KR" dirty="0">
                <a:ea typeface="굴림" pitchFamily="34" charset="-127"/>
              </a:rPr>
              <a:t> = item not addressed in the session indicated at the top of the </a:t>
            </a:r>
            <a:r>
              <a:rPr lang="en-US" altLang="ko-KR" dirty="0" smtClean="0">
                <a:ea typeface="굴림" pitchFamily="34" charset="-127"/>
              </a:rPr>
              <a:t>slide</a:t>
            </a:r>
          </a:p>
          <a:p>
            <a:pPr lvl="1"/>
            <a:endParaRPr lang="en-US" altLang="ko-KR" dirty="0">
              <a:ea typeface="굴림" pitchFamily="34" charset="-127"/>
            </a:endParaRPr>
          </a:p>
          <a:p>
            <a:r>
              <a:rPr lang="en-US" altLang="ko-KR" dirty="0" smtClean="0">
                <a:ea typeface="굴림" pitchFamily="34" charset="-127"/>
              </a:rPr>
              <a:t>Handling the database for comments resolution</a:t>
            </a:r>
          </a:p>
          <a:p>
            <a:pPr lvl="1"/>
            <a:r>
              <a:rPr lang="en-US" altLang="ko-KR" dirty="0" smtClean="0">
                <a:ea typeface="굴림" pitchFamily="34" charset="-127"/>
              </a:rPr>
              <a:t>Dave </a:t>
            </a:r>
            <a:r>
              <a:rPr lang="en-US" altLang="ko-KR" dirty="0" err="1" smtClean="0">
                <a:ea typeface="굴림" pitchFamily="34" charset="-127"/>
              </a:rPr>
              <a:t>Halasz</a:t>
            </a:r>
            <a:r>
              <a:rPr lang="en-US" altLang="ko-KR" dirty="0" smtClean="0">
                <a:ea typeface="굴림" pitchFamily="34" charset="-127"/>
              </a:rPr>
              <a:t> (Qualcomm) handles for PHY</a:t>
            </a:r>
          </a:p>
          <a:p>
            <a:pPr lvl="1"/>
            <a:r>
              <a:rPr lang="en-US" altLang="ko-KR" dirty="0" err="1" smtClean="0">
                <a:solidFill>
                  <a:schemeClr val="bg1">
                    <a:lumMod val="50000"/>
                  </a:schemeClr>
                </a:solidFill>
                <a:ea typeface="굴림" pitchFamily="34" charset="-127"/>
              </a:rPr>
              <a:t>Yongho</a:t>
            </a:r>
            <a:r>
              <a:rPr lang="en-US" altLang="ko-KR" dirty="0" smtClean="0">
                <a:solidFill>
                  <a:schemeClr val="bg1">
                    <a:lumMod val="50000"/>
                  </a:schemeClr>
                </a:solidFill>
                <a:ea typeface="굴림" pitchFamily="34" charset="-127"/>
              </a:rPr>
              <a:t> </a:t>
            </a:r>
            <a:r>
              <a:rPr lang="en-US" altLang="ko-KR" dirty="0" err="1" smtClean="0">
                <a:solidFill>
                  <a:schemeClr val="bg1">
                    <a:lumMod val="50000"/>
                  </a:schemeClr>
                </a:solidFill>
                <a:ea typeface="굴림" pitchFamily="34" charset="-127"/>
              </a:rPr>
              <a:t>Seok</a:t>
            </a:r>
            <a:r>
              <a:rPr lang="en-US" altLang="ko-KR" dirty="0" smtClean="0">
                <a:solidFill>
                  <a:schemeClr val="bg1">
                    <a:lumMod val="50000"/>
                  </a:schemeClr>
                </a:solidFill>
                <a:ea typeface="굴림" pitchFamily="34" charset="-127"/>
              </a:rPr>
              <a:t> (LGE) handles for MAC</a:t>
            </a:r>
            <a:endParaRPr lang="en-US" altLang="ko-KR" dirty="0">
              <a:solidFill>
                <a:schemeClr val="bg1">
                  <a:lumMod val="50000"/>
                </a:schemeClr>
              </a:solidFill>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Submissions</a:t>
            </a:r>
            <a:endParaRPr lang="en-US" dirty="0"/>
          </a:p>
        </p:txBody>
      </p:sp>
      <p:sp>
        <p:nvSpPr>
          <p:cNvPr id="11" name="Content Placeholder 10"/>
          <p:cNvSpPr>
            <a:spLocks noGrp="1"/>
          </p:cNvSpPr>
          <p:nvPr>
            <p:ph idx="1"/>
          </p:nvPr>
        </p:nvSpPr>
        <p:spPr/>
        <p:txBody>
          <a:bodyPr/>
          <a:lstStyle/>
          <a:p>
            <a:r>
              <a:rPr lang="en-US" sz="2000" dirty="0" smtClean="0"/>
              <a:t>13/0715r0, “</a:t>
            </a:r>
            <a:r>
              <a:rPr lang="en-US" altLang="ko-KR" sz="2000" dirty="0"/>
              <a:t>d01 PHY comment </a:t>
            </a:r>
            <a:r>
              <a:rPr lang="en-US" altLang="ko-KR" sz="2000" dirty="0" smtClean="0"/>
              <a:t>resolutions” </a:t>
            </a:r>
          </a:p>
          <a:p>
            <a:pPr lvl="1"/>
            <a:r>
              <a:rPr lang="en-US" sz="1800" dirty="0" err="1" smtClean="0"/>
              <a:t>Hongyuan</a:t>
            </a:r>
            <a:r>
              <a:rPr lang="en-US" sz="1800" dirty="0" smtClean="0"/>
              <a:t> Zhang (Marvell)</a:t>
            </a:r>
          </a:p>
          <a:p>
            <a:r>
              <a:rPr lang="en-US" altLang="ko-KR" sz="2000" dirty="0" smtClean="0"/>
              <a:t>13/0716r0, “d01 </a:t>
            </a:r>
            <a:r>
              <a:rPr lang="en-US" altLang="ko-KR" sz="2000" dirty="0"/>
              <a:t>MIMO Control Field Comment </a:t>
            </a:r>
            <a:r>
              <a:rPr lang="en-US" altLang="ko-KR" sz="2000" dirty="0" smtClean="0"/>
              <a:t>Resolutions”</a:t>
            </a:r>
          </a:p>
          <a:p>
            <a:pPr lvl="1"/>
            <a:r>
              <a:rPr lang="en-US" sz="1800" dirty="0" err="1" smtClean="0"/>
              <a:t>Hongyuan</a:t>
            </a:r>
            <a:r>
              <a:rPr lang="en-US" sz="1800" dirty="0" smtClean="0"/>
              <a:t> Zhang (Marvell)</a:t>
            </a:r>
          </a:p>
          <a:p>
            <a:r>
              <a:rPr lang="en-US" altLang="ko-KR" sz="2000" dirty="0" smtClean="0"/>
              <a:t>13/0766r0, “Draft0.1 </a:t>
            </a:r>
            <a:r>
              <a:rPr lang="en-US" altLang="ko-KR" sz="2000" dirty="0"/>
              <a:t>comment res. for </a:t>
            </a:r>
            <a:r>
              <a:rPr lang="en-US" altLang="ko-KR" sz="2000" dirty="0" smtClean="0"/>
              <a:t>24.3.8”</a:t>
            </a:r>
          </a:p>
          <a:p>
            <a:pPr lvl="1"/>
            <a:r>
              <a:rPr lang="en-US" sz="1800" dirty="0" smtClean="0"/>
              <a:t>Eugene </a:t>
            </a:r>
            <a:r>
              <a:rPr lang="en-US" sz="1800" dirty="0" err="1" smtClean="0"/>
              <a:t>Baik</a:t>
            </a:r>
            <a:r>
              <a:rPr lang="en-US" sz="1800" dirty="0" smtClean="0"/>
              <a:t> (Qualcomm)</a:t>
            </a:r>
          </a:p>
          <a:p>
            <a:r>
              <a:rPr lang="en-US" altLang="ko-KR" sz="2000" dirty="0" smtClean="0"/>
              <a:t>13/0767r0, “Draft0.1 </a:t>
            </a:r>
            <a:r>
              <a:rPr lang="en-US" altLang="ko-KR" sz="2000" dirty="0"/>
              <a:t>comment res. for </a:t>
            </a:r>
            <a:r>
              <a:rPr lang="en-US" altLang="ko-KR" sz="2000" dirty="0" smtClean="0"/>
              <a:t>24.3.17”</a:t>
            </a:r>
          </a:p>
          <a:p>
            <a:pPr lvl="1"/>
            <a:r>
              <a:rPr lang="en-US" sz="1800" dirty="0" smtClean="0"/>
              <a:t>Eugene </a:t>
            </a:r>
            <a:r>
              <a:rPr lang="en-US" sz="1800" dirty="0" err="1" smtClean="0"/>
              <a:t>Baik</a:t>
            </a:r>
            <a:r>
              <a:rPr lang="en-US" sz="1800" dirty="0" smtClean="0"/>
              <a:t> (Qualcomm)</a:t>
            </a:r>
          </a:p>
          <a:p>
            <a:r>
              <a:rPr lang="en-US" altLang="ko-KR" sz="2000" dirty="0" smtClean="0"/>
              <a:t>13/0826r0, “CC9-PHY-comment-resolutions-24.4-CID549+871”</a:t>
            </a:r>
          </a:p>
          <a:p>
            <a:pPr lvl="1"/>
            <a:r>
              <a:rPr lang="en-US" sz="1800" dirty="0" smtClean="0"/>
              <a:t>Bo Sun (ZTE)</a:t>
            </a:r>
          </a:p>
          <a:p>
            <a:endParaRPr lang="en-US" sz="2200" dirty="0"/>
          </a:p>
        </p:txBody>
      </p:sp>
      <p:sp>
        <p:nvSpPr>
          <p:cNvPr id="3" name="Footer Placeholder 2"/>
          <p:cNvSpPr>
            <a:spLocks noGrp="1"/>
          </p:cNvSpPr>
          <p:nvPr>
            <p:ph type="ftr" sz="quarter" idx="11"/>
          </p:nvPr>
        </p:nvSpPr>
        <p:spPr/>
        <p:txBody>
          <a:body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7</a:t>
            </a:fld>
            <a:endParaRPr lang="en-US" altLang="ko-KR"/>
          </a:p>
        </p:txBody>
      </p:sp>
      <p:sp>
        <p:nvSpPr>
          <p:cNvPr id="2" name="Date Placeholder 1"/>
          <p:cNvSpPr>
            <a:spLocks noGrp="1"/>
          </p:cNvSpPr>
          <p:nvPr>
            <p:ph type="dt" sz="half" idx="2"/>
          </p:nvPr>
        </p:nvSpPr>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8</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PHY </a:t>
            </a:r>
            <a:r>
              <a:rPr lang="en-US" altLang="ko-KR" dirty="0" smtClean="0">
                <a:ea typeface="굴림" pitchFamily="34" charset="-127"/>
              </a:rPr>
              <a:t>ad-hoc </a:t>
            </a:r>
            <a:r>
              <a:rPr lang="en-US" altLang="ko-KR" dirty="0" smtClean="0">
                <a:ea typeface="굴림" pitchFamily="34" charset="-127"/>
              </a:rPr>
              <a:t>Pre-Motions </a:t>
            </a:r>
            <a:r>
              <a:rPr lang="en-US" altLang="ko-KR" dirty="0">
                <a:ea typeface="굴림" pitchFamily="34" charset="-127"/>
              </a:rPr>
              <a:t>to be brought for vote in </a:t>
            </a:r>
            <a:r>
              <a:rPr lang="en-US" altLang="ko-KR" dirty="0" smtClean="0">
                <a:ea typeface="굴림" pitchFamily="34" charset="-127"/>
              </a:rPr>
              <a:t>TGah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r>
              <a:rPr lang="en-US" altLang="ko-KR" dirty="0">
                <a:ea typeface="굴림" pitchFamily="34" charset="-127"/>
              </a:rPr>
              <a:t>All </a:t>
            </a:r>
            <a:r>
              <a:rPr lang="en-US" altLang="ko-KR" dirty="0" smtClean="0">
                <a:ea typeface="굴림" pitchFamily="34" charset="-127"/>
              </a:rPr>
              <a:t>PHY </a:t>
            </a:r>
            <a:r>
              <a:rPr lang="en-US" altLang="ko-KR" dirty="0" smtClean="0">
                <a:ea typeface="굴림" pitchFamily="34" charset="-127"/>
              </a:rPr>
              <a:t>ad-hoc </a:t>
            </a:r>
            <a:r>
              <a:rPr lang="en-US" altLang="ko-KR" dirty="0" smtClean="0">
                <a:ea typeface="굴림" pitchFamily="34" charset="-127"/>
              </a:rPr>
              <a:t>pre-motions </a:t>
            </a:r>
            <a:r>
              <a:rPr lang="en-US" altLang="ko-KR" dirty="0">
                <a:ea typeface="굴림" pitchFamily="34" charset="-127"/>
              </a:rPr>
              <a:t>are contained in this section, with the most recent motions appearing first.</a:t>
            </a:r>
          </a:p>
        </p:txBody>
      </p:sp>
      <p:sp>
        <p:nvSpPr>
          <p:cNvPr id="7" name="Date Placeholder 3"/>
          <p:cNvSpPr>
            <a:spLocks noGrp="1"/>
          </p:cNvSpPr>
          <p:nvPr>
            <p:ph type="dt" sz="half" idx="2"/>
          </p:nvPr>
        </p:nvSpPr>
        <p:spPr>
          <a:xfrm>
            <a:off x="696912" y="332601"/>
            <a:ext cx="1208087" cy="276999"/>
          </a:xfrm>
        </p:spPr>
        <p:txBody>
          <a:bodyPr/>
          <a:lstStyle/>
          <a:p>
            <a:r>
              <a:rPr lang="en-US" altLang="ko-KR" dirty="0"/>
              <a:t>July 2013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Pre-Motions</a:t>
            </a:r>
            <a:endParaRPr lang="en-US" dirty="0"/>
          </a:p>
        </p:txBody>
      </p:sp>
      <p:sp>
        <p:nvSpPr>
          <p:cNvPr id="3" name="Content Placeholder 2"/>
          <p:cNvSpPr>
            <a:spLocks noGrp="1"/>
          </p:cNvSpPr>
          <p:nvPr>
            <p:ph idx="1"/>
          </p:nvPr>
        </p:nvSpPr>
        <p:spPr/>
        <p:txBody>
          <a:bodyPr/>
          <a:lstStyle/>
          <a:p>
            <a:r>
              <a:rPr lang="en-US" altLang="ko-KR" sz="2000" dirty="0" smtClean="0"/>
              <a:t>13/0715r0</a:t>
            </a:r>
            <a:r>
              <a:rPr lang="en-US" altLang="ko-KR" sz="2000" dirty="0"/>
              <a:t>, “d01 PHY comment resolutions” </a:t>
            </a:r>
          </a:p>
          <a:p>
            <a:pPr lvl="1"/>
            <a:r>
              <a:rPr lang="en-US" altLang="ko-KR" sz="1800" dirty="0" smtClean="0"/>
              <a:t>Pre-Motion – passes/fails by (Y/N/A)</a:t>
            </a:r>
            <a:endParaRPr lang="en-US" altLang="ko-KR" sz="1800" dirty="0"/>
          </a:p>
          <a:p>
            <a:r>
              <a:rPr lang="en-US" altLang="ko-KR" sz="2000" dirty="0" smtClean="0"/>
              <a:t>13/0716r0</a:t>
            </a:r>
            <a:r>
              <a:rPr lang="en-US" altLang="ko-KR" sz="2000" dirty="0"/>
              <a:t>, “d01 MIMO Control Field Comment Resolutions”</a:t>
            </a:r>
          </a:p>
          <a:p>
            <a:pPr lvl="1"/>
            <a:r>
              <a:rPr lang="en-US" altLang="ko-KR" sz="1800" dirty="0"/>
              <a:t>Pre-Motion – passes/fails by (Y/N/A)</a:t>
            </a:r>
          </a:p>
          <a:p>
            <a:r>
              <a:rPr lang="en-US" altLang="ko-KR" sz="2000" dirty="0" smtClean="0"/>
              <a:t>13/0766r0</a:t>
            </a:r>
            <a:r>
              <a:rPr lang="en-US" altLang="ko-KR" sz="2000" dirty="0"/>
              <a:t>, “Draft0.1 comment res. for 24.3.8”</a:t>
            </a:r>
          </a:p>
          <a:p>
            <a:pPr lvl="1"/>
            <a:r>
              <a:rPr lang="en-US" altLang="ko-KR" sz="1800" dirty="0"/>
              <a:t>Pre-Motion – passes/fails by (Y/N/A)</a:t>
            </a:r>
          </a:p>
          <a:p>
            <a:r>
              <a:rPr lang="en-US" altLang="ko-KR" sz="2000" dirty="0" smtClean="0"/>
              <a:t>13/0767r0</a:t>
            </a:r>
            <a:r>
              <a:rPr lang="en-US" altLang="ko-KR" sz="2000" dirty="0"/>
              <a:t>, “Draft0.1 comment res. for 24.3.17”</a:t>
            </a:r>
          </a:p>
          <a:p>
            <a:pPr lvl="1"/>
            <a:r>
              <a:rPr lang="en-US" altLang="ko-KR" sz="1800" dirty="0"/>
              <a:t>Pre-Motion – passes/fails by (Y/N/A)</a:t>
            </a:r>
          </a:p>
          <a:p>
            <a:r>
              <a:rPr lang="en-US" altLang="ko-KR" sz="2000" dirty="0" smtClean="0"/>
              <a:t>13/0826r0</a:t>
            </a:r>
            <a:r>
              <a:rPr lang="en-US" altLang="ko-KR" sz="2000" dirty="0"/>
              <a:t>, “CC9-PHY-comment-resolutions-24.4-CID549+871”</a:t>
            </a:r>
          </a:p>
          <a:p>
            <a:pPr lvl="1"/>
            <a:r>
              <a:rPr lang="en-US" altLang="ko-KR" sz="1800" dirty="0"/>
              <a:t>Pre-Motion – passes/fails by (Y/N/A)</a:t>
            </a:r>
          </a:p>
          <a:p>
            <a:pPr lvl="1"/>
            <a:endParaRPr lang="en-US"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July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21428</TotalTime>
  <Words>1575</Words>
  <Application>Microsoft Office PowerPoint</Application>
  <PresentationFormat>화면 슬라이드 쇼(4:3)</PresentationFormat>
  <Paragraphs>234</Paragraphs>
  <Slides>20</Slides>
  <Notes>12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20</vt:i4>
      </vt:variant>
    </vt:vector>
  </HeadingPairs>
  <TitlesOfParts>
    <vt:vector size="22" baseType="lpstr">
      <vt:lpstr>802-11-Submission</vt:lpstr>
      <vt:lpstr>Microsoft Word 97 - 2003 문서</vt:lpstr>
      <vt:lpstr>TGah PHY Ad Hoc Agenda and Report</vt:lpstr>
      <vt:lpstr>Review of ad hoc operating rules </vt:lpstr>
      <vt:lpstr>Review of ad hoc operating rules </vt:lpstr>
      <vt:lpstr>PowerPoint 프레젠테이션</vt:lpstr>
      <vt:lpstr>Submissions and notes</vt:lpstr>
      <vt:lpstr>Interpretive guide</vt:lpstr>
      <vt:lpstr>Submissions</vt:lpstr>
      <vt:lpstr>PHY ad-hoc Pre-Motions to be brought for vote in TGah task group</vt:lpstr>
      <vt:lpstr>Pre-Motions</vt:lpstr>
      <vt:lpstr>Straw-Polls</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minho</cp:lastModifiedBy>
  <cp:revision>554</cp:revision>
  <cp:lastPrinted>1998-02-10T13:28:06Z</cp:lastPrinted>
  <dcterms:created xsi:type="dcterms:W3CDTF">2008-05-05T19:43:32Z</dcterms:created>
  <dcterms:modified xsi:type="dcterms:W3CDTF">2013-07-15T11:56:50Z</dcterms:modified>
</cp:coreProperties>
</file>