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51" r:id="rId3"/>
    <p:sldId id="352" r:id="rId4"/>
    <p:sldId id="363" r:id="rId5"/>
    <p:sldId id="281" r:id="rId6"/>
    <p:sldId id="282" r:id="rId7"/>
    <p:sldId id="330" r:id="rId8"/>
    <p:sldId id="287" r:id="rId9"/>
    <p:sldId id="335" r:id="rId10"/>
    <p:sldId id="362" r:id="rId11"/>
    <p:sldId id="270" r:id="rId12"/>
    <p:sldId id="361" r:id="rId13"/>
    <p:sldId id="336" r:id="rId14"/>
    <p:sldId id="337" r:id="rId15"/>
    <p:sldId id="338" r:id="rId16"/>
    <p:sldId id="339" r:id="rId17"/>
    <p:sldId id="340" r:id="rId18"/>
    <p:sldId id="355" r:id="rId19"/>
    <p:sldId id="356" r:id="rId20"/>
    <p:sldId id="35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91" d="100"/>
          <a:sy n="91" d="100"/>
        </p:scale>
        <p:origin x="-150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4</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802.11-13/0842r0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a:t>July 2013</a:t>
            </a:r>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2013-07-15</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733"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yet</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July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July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4</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a:t>
            </a:r>
            <a:r>
              <a:rPr lang="en-US" altLang="ko-KR" sz="2800" b="1" dirty="0" smtClean="0">
                <a:ea typeface="굴림" pitchFamily="34" charset="-127"/>
              </a:rPr>
              <a:t> 15-19, 2013 </a:t>
            </a:r>
            <a:r>
              <a:rPr lang="en-US" altLang="ko-KR" sz="2800" b="1" dirty="0">
                <a:ea typeface="굴림" pitchFamily="34" charset="-127"/>
              </a:rPr>
              <a:t>– </a:t>
            </a:r>
            <a:r>
              <a:rPr lang="en-US" altLang="ko-KR" sz="2800" b="1" dirty="0" smtClean="0">
                <a:ea typeface="굴림" pitchFamily="34" charset="-127"/>
              </a:rPr>
              <a:t>Geneva</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a:t>
            </a:r>
            <a:r>
              <a:rPr lang="en-US" altLang="ko-KR" sz="1800" b="1" dirty="0" smtClean="0">
                <a:ea typeface="굴림" pitchFamily="34" charset="-127"/>
              </a:rPr>
              <a:t>of operating rules for PHY ad hoc</a:t>
            </a:r>
          </a:p>
          <a:p>
            <a:pPr marL="342900" indent="-342900">
              <a:lnSpc>
                <a:spcPct val="80000"/>
              </a:lnSpc>
              <a:spcBef>
                <a:spcPct val="20000"/>
              </a:spcBef>
              <a:buFontTx/>
              <a:buChar char="•"/>
            </a:pPr>
            <a:r>
              <a:rPr lang="en-US" altLang="ko-KR" sz="1800" b="1" dirty="0" smtClean="0">
                <a:ea typeface="굴림" pitchFamily="34" charset="-127"/>
              </a:rPr>
              <a:t>Submissions and pre-motions (if needed)</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July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p:txBody>
          <a:bodyPr/>
          <a:lstStyle/>
          <a:p>
            <a:r>
              <a:rPr lang="en-US" sz="2000" dirty="0" smtClean="0"/>
              <a:t>13/0715r0, “</a:t>
            </a:r>
            <a:r>
              <a:rPr lang="en-US" altLang="ko-KR" sz="2000" dirty="0"/>
              <a:t>d01 PHY comment </a:t>
            </a:r>
            <a:r>
              <a:rPr lang="en-US" altLang="ko-KR" sz="2000" dirty="0" smtClean="0"/>
              <a:t>resolutions” </a:t>
            </a:r>
          </a:p>
          <a:p>
            <a:pPr lvl="1"/>
            <a:r>
              <a:rPr lang="en-US" sz="1800" dirty="0" err="1" smtClean="0"/>
              <a:t>Hongyuan</a:t>
            </a:r>
            <a:r>
              <a:rPr lang="en-US" sz="1800" dirty="0" smtClean="0"/>
              <a:t> Zhang (Marvell)</a:t>
            </a:r>
          </a:p>
          <a:p>
            <a:r>
              <a:rPr lang="en-US" altLang="ko-KR" sz="2000" dirty="0" smtClean="0"/>
              <a:t>13/0716r0, “d01 </a:t>
            </a:r>
            <a:r>
              <a:rPr lang="en-US" altLang="ko-KR" sz="2000" dirty="0"/>
              <a:t>MIMO Control Field Comment </a:t>
            </a:r>
            <a:r>
              <a:rPr lang="en-US" altLang="ko-KR" sz="2000" dirty="0" smtClean="0"/>
              <a:t>Resolutions”</a:t>
            </a:r>
          </a:p>
          <a:p>
            <a:pPr lvl="1"/>
            <a:r>
              <a:rPr lang="en-US" sz="1800" dirty="0" err="1" smtClean="0"/>
              <a:t>Hongyuan</a:t>
            </a:r>
            <a:r>
              <a:rPr lang="en-US" sz="1800" dirty="0" smtClean="0"/>
              <a:t> Zhang (Marvell)</a:t>
            </a:r>
          </a:p>
          <a:p>
            <a:r>
              <a:rPr lang="en-US" altLang="ko-KR" sz="2000" dirty="0" smtClean="0"/>
              <a:t>13/0766r0, “Draft0.1 </a:t>
            </a:r>
            <a:r>
              <a:rPr lang="en-US" altLang="ko-KR" sz="2000" dirty="0"/>
              <a:t>comment res. for </a:t>
            </a:r>
            <a:r>
              <a:rPr lang="en-US" altLang="ko-KR" sz="2000" dirty="0" smtClean="0"/>
              <a:t>24.3.8”</a:t>
            </a:r>
          </a:p>
          <a:p>
            <a:pPr lvl="1"/>
            <a:r>
              <a:rPr lang="en-US" sz="1800" dirty="0" smtClean="0"/>
              <a:t>Eugene </a:t>
            </a:r>
            <a:r>
              <a:rPr lang="en-US" sz="1800" dirty="0" err="1" smtClean="0"/>
              <a:t>Baik</a:t>
            </a:r>
            <a:r>
              <a:rPr lang="en-US" sz="1800" dirty="0" smtClean="0"/>
              <a:t> (Qualcomm)</a:t>
            </a:r>
          </a:p>
          <a:p>
            <a:r>
              <a:rPr lang="en-US" altLang="ko-KR" sz="2000" dirty="0" smtClean="0"/>
              <a:t>13/0767r0, “Draft0.1 </a:t>
            </a:r>
            <a:r>
              <a:rPr lang="en-US" altLang="ko-KR" sz="2000" dirty="0"/>
              <a:t>comment res. for </a:t>
            </a:r>
            <a:r>
              <a:rPr lang="en-US" altLang="ko-KR" sz="2000" dirty="0" smtClean="0"/>
              <a:t>24.3.17”</a:t>
            </a:r>
          </a:p>
          <a:p>
            <a:pPr lvl="1"/>
            <a:r>
              <a:rPr lang="en-US" sz="1800" dirty="0" smtClean="0"/>
              <a:t>Eugene </a:t>
            </a:r>
            <a:r>
              <a:rPr lang="en-US" sz="1800" dirty="0" err="1" smtClean="0"/>
              <a:t>Baik</a:t>
            </a:r>
            <a:r>
              <a:rPr lang="en-US" sz="1800" dirty="0" smtClean="0"/>
              <a:t> (Qualcomm)</a:t>
            </a:r>
          </a:p>
          <a:p>
            <a:r>
              <a:rPr lang="en-US" altLang="ko-KR" sz="2000" dirty="0" smtClean="0"/>
              <a:t>13/0826r0, “CC9-PHY-comment-resolutions-24.4-CID549+871”</a:t>
            </a:r>
          </a:p>
          <a:p>
            <a:pPr lvl="1"/>
            <a:r>
              <a:rPr lang="en-US" sz="1800" dirty="0" smtClean="0"/>
              <a:t>Bo Sun (ZTE)</a:t>
            </a:r>
          </a:p>
          <a:p>
            <a:endParaRPr lang="en-US" sz="22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sz="2000" dirty="0" smtClean="0"/>
              <a:t>13/0715r0</a:t>
            </a:r>
            <a:r>
              <a:rPr lang="en-US" altLang="ko-KR" sz="2000" dirty="0"/>
              <a:t>, “d01 PHY comment resolutions” </a:t>
            </a:r>
          </a:p>
          <a:p>
            <a:pPr lvl="1"/>
            <a:r>
              <a:rPr lang="en-US" altLang="ko-KR" sz="1800" dirty="0" smtClean="0"/>
              <a:t>Pre-Motion – passes/fails by (Y/N/A)</a:t>
            </a:r>
            <a:endParaRPr lang="en-US" altLang="ko-KR" sz="1800" dirty="0"/>
          </a:p>
          <a:p>
            <a:r>
              <a:rPr lang="en-US" altLang="ko-KR" sz="2000" dirty="0" smtClean="0"/>
              <a:t>13/0716r0</a:t>
            </a:r>
            <a:r>
              <a:rPr lang="en-US" altLang="ko-KR" sz="2000" dirty="0"/>
              <a:t>, “d01 MIMO Control Field Comment Resolutions”</a:t>
            </a:r>
          </a:p>
          <a:p>
            <a:pPr lvl="1"/>
            <a:r>
              <a:rPr lang="en-US" altLang="ko-KR" sz="1800" dirty="0"/>
              <a:t>Pre-Motion – passes/fails by (Y/N/A)</a:t>
            </a:r>
          </a:p>
          <a:p>
            <a:r>
              <a:rPr lang="en-US" altLang="ko-KR" sz="2000" dirty="0" smtClean="0"/>
              <a:t>13/0766r0</a:t>
            </a:r>
            <a:r>
              <a:rPr lang="en-US" altLang="ko-KR" sz="2000" dirty="0"/>
              <a:t>, “Draft0.1 comment res. for 24.3.8”</a:t>
            </a:r>
          </a:p>
          <a:p>
            <a:pPr lvl="1"/>
            <a:r>
              <a:rPr lang="en-US" altLang="ko-KR" sz="1800" dirty="0"/>
              <a:t>Pre-Motion – passes/fails by (Y/N/A)</a:t>
            </a:r>
          </a:p>
          <a:p>
            <a:r>
              <a:rPr lang="en-US" altLang="ko-KR" sz="2000" dirty="0" smtClean="0"/>
              <a:t>13/0767r0</a:t>
            </a:r>
            <a:r>
              <a:rPr lang="en-US" altLang="ko-KR" sz="2000" dirty="0"/>
              <a:t>, “Draft0.1 comment res. for 24.3.17”</a:t>
            </a:r>
          </a:p>
          <a:p>
            <a:pPr lvl="1"/>
            <a:r>
              <a:rPr lang="en-US" altLang="ko-KR" sz="1800" dirty="0"/>
              <a:t>Pre-Motion – passes/fails by (Y/N/A)</a:t>
            </a:r>
          </a:p>
          <a:p>
            <a:r>
              <a:rPr lang="en-US" altLang="ko-KR" sz="2000" dirty="0" smtClean="0"/>
              <a:t>13/0826r0</a:t>
            </a:r>
            <a:r>
              <a:rPr lang="en-US" altLang="ko-KR" sz="2000" dirty="0"/>
              <a:t>, “CC9-PHY-comment-resolutions-24.4-CID549+871”</a:t>
            </a:r>
          </a:p>
          <a:p>
            <a:pPr lvl="1"/>
            <a:r>
              <a:rPr lang="en-US" altLang="ko-KR" sz="1800" dirty="0"/>
              <a:t>Pre-Motion – passes/fails by (Y/N/A)</a:t>
            </a:r>
          </a:p>
          <a:p>
            <a:pPr lvl="1"/>
            <a:endParaRPr lang="en-US"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21428</TotalTime>
  <Words>1575</Words>
  <Application>Microsoft Office PowerPoint</Application>
  <PresentationFormat>화면 슬라이드 쇼(4:3)</PresentationFormat>
  <Paragraphs>234</Paragraphs>
  <Slides>20</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802-11-Submission</vt:lpstr>
      <vt:lpstr>Microsoft Word 97 - 2003 문서</vt:lpstr>
      <vt:lpstr>TGah PHY Ad Hoc Agenda and Report</vt:lpstr>
      <vt:lpstr>Review of ad hoc operating rules </vt:lpstr>
      <vt:lpstr>Review of ad hoc operating rules </vt:lpstr>
      <vt:lpstr>PowerPoint 프레젠테이션</vt:lpstr>
      <vt:lpstr>Submissions and notes</vt:lpstr>
      <vt:lpstr>Interpretive guide</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554</cp:revision>
  <cp:lastPrinted>1998-02-10T13:28:06Z</cp:lastPrinted>
  <dcterms:created xsi:type="dcterms:W3CDTF">2008-05-05T19:43:32Z</dcterms:created>
  <dcterms:modified xsi:type="dcterms:W3CDTF">2013-07-15T11:56:50Z</dcterms:modified>
</cp:coreProperties>
</file>