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2" r:id="rId4"/>
    <p:sldId id="274" r:id="rId5"/>
    <p:sldId id="267" r:id="rId6"/>
    <p:sldId id="275" r:id="rId7"/>
    <p:sldId id="273" r:id="rId8"/>
    <p:sldId id="277" r:id="rId9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90" y="3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802.11-yy/0841r1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802.11-yy/0841r1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802.11-yy/0841r1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11-13/0841r1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Architecture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smtClean="0"/>
              <a:t>:</a:t>
            </a:r>
            <a:r>
              <a:rPr lang="en-GB" sz="2000" b="0" smtClean="0"/>
              <a:t> </a:t>
            </a:r>
            <a:r>
              <a:rPr lang="en-GB" sz="2000" b="0" smtClean="0"/>
              <a:t>2013-07-16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36882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Document" r:id="rId4" imgW="8248187" imgH="2584680" progId="Word.Document.8">
                  <p:embed/>
                </p:oleObj>
              </mc:Choice>
              <mc:Fallback>
                <p:oleObj name="Document" r:id="rId4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architecture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 / 802.11 co-existence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802.11ak architecture does not interfere with the existing 802.11 architecture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/>
              <a:t>802.11ak BSS has its own SSID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802.11ak non-AP STAs only are associated </a:t>
            </a:r>
            <a:r>
              <a:rPr lang="en-AU" dirty="0"/>
              <a:t>to </a:t>
            </a:r>
            <a:r>
              <a:rPr lang="en-AU" dirty="0" smtClean="0"/>
              <a:t>802.11ak AP STAs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 smtClean="0"/>
              <a:t>An attempt to associate a non-11ak non-AP STA to an 11ak BSS will always end in failure 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/>
              <a:t>A</a:t>
            </a:r>
            <a:r>
              <a:rPr lang="en-AU" dirty="0" smtClean="0"/>
              <a:t> BSS of mixed 11ak and non-11ak non-AP STAs is not possible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867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Simplified interoperability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Limited to BSS overlap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 11ak MSDU header must be discriminable and ignored by non-11ak STAs 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Unicast MSDU </a:t>
            </a:r>
            <a:r>
              <a:rPr lang="en-US" dirty="0"/>
              <a:t>a</a:t>
            </a:r>
            <a:r>
              <a:rPr lang="en-US" dirty="0" smtClean="0"/>
              <a:t>ddress mapping could use the 4 MAC address for inner (P2P 11ak link) and outer MAC addresses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Multicast MSDU inner address </a:t>
            </a:r>
            <a:r>
              <a:rPr lang="en-US" smtClean="0"/>
              <a:t>mapping is TBD </a:t>
            </a:r>
            <a:r>
              <a:rPr lang="en-US" dirty="0" smtClean="0"/>
              <a:t>(but could use any new defined field to specify the MC set) </a:t>
            </a:r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417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MAC Port Services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association of an 11ak non-AP STA to an 11ak BSS will result in</a:t>
            </a:r>
            <a:endParaRPr lang="en-US" dirty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cs typeface="Arial" charset="0"/>
              </a:rPr>
              <a:t>t</a:t>
            </a:r>
            <a:r>
              <a:rPr lang="en-US" dirty="0" smtClean="0">
                <a:cs typeface="Arial" charset="0"/>
              </a:rPr>
              <a:t>he 11ak AP exports to its upper layers an instance of a MAC Port service of the point-to-point 11ak link instance between this AP and the associated 11ak non-AP STA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non-AP STA exports </a:t>
            </a:r>
            <a:r>
              <a:rPr lang="en-US" dirty="0">
                <a:cs typeface="Arial" charset="0"/>
              </a:rPr>
              <a:t>to its upper layers an instance of a MAC Port service of the </a:t>
            </a:r>
            <a:r>
              <a:rPr lang="en-US" dirty="0" smtClean="0">
                <a:cs typeface="Arial" charset="0"/>
              </a:rPr>
              <a:t>point-to-point </a:t>
            </a:r>
            <a:r>
              <a:rPr lang="en-US" dirty="0">
                <a:cs typeface="Arial" charset="0"/>
              </a:rPr>
              <a:t>11ak link instance between this </a:t>
            </a:r>
            <a:r>
              <a:rPr lang="en-US" dirty="0" smtClean="0">
                <a:cs typeface="Arial" charset="0"/>
              </a:rPr>
              <a:t>non-AP STA and the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AP to which it associated</a:t>
            </a:r>
          </a:p>
          <a:p>
            <a:pPr marL="457200" lvl="1" indent="0"/>
            <a:endParaRPr lang="en-US" dirty="0" smtClean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cs typeface="Arial" charset="0"/>
              </a:rPr>
              <a:t>Note: 802.11ak Rev1 does not support non-AP STA to non AP STA direct links  </a:t>
            </a:r>
            <a:endParaRPr lang="en-US" i="1" dirty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415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and 802.11ak Architecture </a:t>
            </a:r>
            <a:r>
              <a:rPr lang="en-US" dirty="0"/>
              <a:t>C</a:t>
            </a:r>
            <a:r>
              <a:rPr lang="en-US" dirty="0" smtClean="0"/>
              <a:t>o-existence Illustration: [1] The “Physical” View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130636"/>
              </p:ext>
            </p:extLst>
          </p:nvPr>
        </p:nvGraphicFramePr>
        <p:xfrm>
          <a:off x="1403507" y="1829127"/>
          <a:ext cx="6467663" cy="4571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Visio" r:id="rId3" imgW="7302171" imgH="5167878" progId="Visio.Drawing.11">
                  <p:embed/>
                </p:oleObj>
              </mc:Choice>
              <mc:Fallback>
                <p:oleObj name="Visio" r:id="rId3" imgW="7302171" imgH="516787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507" y="1829127"/>
                        <a:ext cx="6467663" cy="4571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0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Co-existence Illustration </a:t>
            </a:r>
            <a:r>
              <a:rPr lang="en-US" dirty="0" smtClean="0"/>
              <a:t>: [2] </a:t>
            </a:r>
            <a:r>
              <a:rPr lang="en-US" dirty="0"/>
              <a:t>The </a:t>
            </a:r>
            <a:r>
              <a:rPr lang="en-US" dirty="0" smtClean="0"/>
              <a:t>“Logical” </a:t>
            </a:r>
            <a:r>
              <a:rPr lang="en-US" dirty="0"/>
              <a:t>View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13997"/>
              </p:ext>
            </p:extLst>
          </p:nvPr>
        </p:nvGraphicFramePr>
        <p:xfrm>
          <a:off x="1074738" y="1938337"/>
          <a:ext cx="7078662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Visio" r:id="rId4" imgW="7715990" imgH="4798609" progId="Visio.Drawing.11">
                  <p:embed/>
                </p:oleObj>
              </mc:Choice>
              <mc:Fallback>
                <p:oleObj name="Visio" r:id="rId4" imgW="7715990" imgH="47986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4738" y="1938337"/>
                        <a:ext cx="7078662" cy="431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886200" y="2957016"/>
            <a:ext cx="3603734" cy="1600200"/>
            <a:chOff x="3810000" y="2895600"/>
            <a:chExt cx="3603734" cy="1600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4191000" y="2971800"/>
              <a:ext cx="1295400" cy="6096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86200" y="3138100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AP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77000" y="2895600"/>
              <a:ext cx="533400" cy="6096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32734" y="3061900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AP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477000" y="3733800"/>
              <a:ext cx="533400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32491" y="394541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10000" y="4218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90065" y="3848334"/>
              <a:ext cx="458135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028265" y="3848334"/>
              <a:ext cx="458135" cy="6235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86400" y="4194835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11ak STA</a:t>
              </a:r>
              <a:endParaRPr lang="en-US" sz="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252681" y="4775180"/>
            <a:ext cx="1888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err="1">
                <a:solidFill>
                  <a:schemeClr val="tx1"/>
                </a:solidFill>
              </a:rPr>
              <a:t>c</a:t>
            </a:r>
            <a:r>
              <a:rPr lang="en-US" sz="900" dirty="0" err="1" smtClean="0">
                <a:solidFill>
                  <a:schemeClr val="tx1"/>
                </a:solidFill>
              </a:rPr>
              <a:t>f</a:t>
            </a:r>
            <a:r>
              <a:rPr lang="en-US" sz="900" dirty="0" smtClean="0">
                <a:solidFill>
                  <a:schemeClr val="tx1"/>
                </a:solidFill>
              </a:rPr>
              <a:t> Fig 4-6 </a:t>
            </a:r>
            <a:r>
              <a:rPr lang="en-US" sz="900" dirty="0">
                <a:solidFill>
                  <a:schemeClr val="tx1"/>
                </a:solidFill>
              </a:rPr>
              <a:t>IEEE </a:t>
            </a:r>
            <a:r>
              <a:rPr lang="en-US" sz="900" dirty="0" err="1">
                <a:solidFill>
                  <a:schemeClr val="tx1"/>
                </a:solidFill>
              </a:rPr>
              <a:t>Std</a:t>
            </a:r>
            <a:r>
              <a:rPr lang="en-US" sz="900" dirty="0">
                <a:solidFill>
                  <a:schemeClr val="tx1"/>
                </a:solidFill>
              </a:rPr>
              <a:t> 802.11™-2012</a:t>
            </a:r>
            <a:r>
              <a:rPr lang="en-US" sz="900" dirty="0" smtClean="0">
                <a:solidFill>
                  <a:schemeClr val="tx1"/>
                </a:solidFill>
              </a:rPr>
              <a:t>  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4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Co-existence </a:t>
            </a:r>
            <a:r>
              <a:rPr lang="en-US" dirty="0" smtClean="0"/>
              <a:t>ESS </a:t>
            </a:r>
            <a:r>
              <a:rPr lang="en-US" dirty="0"/>
              <a:t>across 11ak Link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439772"/>
              </p:ext>
            </p:extLst>
          </p:nvPr>
        </p:nvGraphicFramePr>
        <p:xfrm>
          <a:off x="1008826" y="1685782"/>
          <a:ext cx="7078663" cy="465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Visio" r:id="rId4" imgW="7715990" imgH="5182185" progId="Visio.Drawing.11">
                  <p:embed/>
                </p:oleObj>
              </mc:Choice>
              <mc:Fallback>
                <p:oleObj name="Visio" r:id="rId4" imgW="7715990" imgH="5182185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826" y="1685782"/>
                        <a:ext cx="7078663" cy="465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8"/>
          <p:cNvSpPr/>
          <p:nvPr/>
        </p:nvSpPr>
        <p:spPr bwMode="auto">
          <a:xfrm>
            <a:off x="1617912" y="4358244"/>
            <a:ext cx="4830389" cy="1330036"/>
          </a:xfrm>
          <a:custGeom>
            <a:avLst/>
            <a:gdLst>
              <a:gd name="connsiteX0" fmla="*/ 32758 w 4830389"/>
              <a:gd name="connsiteY0" fmla="*/ 0 h 1330036"/>
              <a:gd name="connsiteX1" fmla="*/ 709652 w 4830389"/>
              <a:gd name="connsiteY1" fmla="*/ 973776 h 1330036"/>
              <a:gd name="connsiteX2" fmla="*/ 4830389 w 4830389"/>
              <a:gd name="connsiteY2" fmla="*/ 1330036 h 1330036"/>
              <a:gd name="connsiteX3" fmla="*/ 4830389 w 4830389"/>
              <a:gd name="connsiteY3" fmla="*/ 1330036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0389" h="1330036">
                <a:moveTo>
                  <a:pt x="32758" y="0"/>
                </a:moveTo>
                <a:cubicBezTo>
                  <a:pt x="-28598" y="376051"/>
                  <a:pt x="-89953" y="752103"/>
                  <a:pt x="709652" y="973776"/>
                </a:cubicBezTo>
                <a:cubicBezTo>
                  <a:pt x="1509257" y="1195449"/>
                  <a:pt x="4830389" y="1330036"/>
                  <a:pt x="4830389" y="1330036"/>
                </a:cubicBezTo>
                <a:lnTo>
                  <a:pt x="4830389" y="1330036"/>
                </a:lnTo>
              </a:path>
            </a:pathLst>
          </a:custGeom>
          <a:noFill/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5213269"/>
            <a:ext cx="1092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roaming</a:t>
            </a:r>
            <a:endParaRPr lang="en-US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10637</TotalTime>
  <Words>391</Words>
  <Application>Microsoft Office PowerPoint</Application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802-11-Submission</vt:lpstr>
      <vt:lpstr>Document</vt:lpstr>
      <vt:lpstr>Visio</vt:lpstr>
      <vt:lpstr>Microsoft Visio Drawing</vt:lpstr>
      <vt:lpstr>802.11ak Architecture</vt:lpstr>
      <vt:lpstr>Abstract</vt:lpstr>
      <vt:lpstr>802.11ak &amp; 802.11 Co-existence </vt:lpstr>
      <vt:lpstr>802.11ak &amp; 802.11 Co-existence </vt:lpstr>
      <vt:lpstr>802.11ak MAC Port Services</vt:lpstr>
      <vt:lpstr>802.11 and 802.11ak Architecture Co-existence Illustration: [1] The “Physical” View </vt:lpstr>
      <vt:lpstr>802.11 and 802.11ak Architecture Co-existence Illustration : [2] The “Logical” View </vt:lpstr>
      <vt:lpstr>802.11 and 802.11ak Architecture Co-existence ESS across 11ak Link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260</cp:revision>
  <cp:lastPrinted>2013-02-04T02:23:21Z</cp:lastPrinted>
  <dcterms:created xsi:type="dcterms:W3CDTF">2012-10-15T16:10:16Z</dcterms:created>
  <dcterms:modified xsi:type="dcterms:W3CDTF">2013-07-16T08:22:54Z</dcterms:modified>
</cp:coreProperties>
</file>