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4" r:id="rId3"/>
    <p:sldId id="276" r:id="rId4"/>
    <p:sldId id="275" r:id="rId5"/>
    <p:sldId id="277" r:id="rId6"/>
    <p:sldId id="278" r:id="rId7"/>
    <p:sldId id="279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608" y="-6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6330" y="304026"/>
            <a:ext cx="3359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802.11-13/0805-r1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On Definition of Dense Networks and Performance Metric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14400" y="2743200"/>
          <a:ext cx="7219950" cy="2398713"/>
        </p:xfrm>
        <a:graphic>
          <a:graphicData uri="http://schemas.openxmlformats.org/presentationml/2006/ole">
            <p:oleObj spid="_x0000_s1026" name="Document" r:id="rId4" imgW="9061058" imgH="3005458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models and HEW focus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76400"/>
            <a:ext cx="8054975" cy="95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The usage categories for WFA liaison was presented in HEW teleconferences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[1]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</p:txBody>
      </p:sp>
      <p:graphicFrame>
        <p:nvGraphicFramePr>
          <p:cNvPr id="8" name="Tableau 5"/>
          <p:cNvGraphicFramePr>
            <a:graphicFrameLocks noGrp="1"/>
          </p:cNvGraphicFramePr>
          <p:nvPr/>
        </p:nvGraphicFramePr>
        <p:xfrm>
          <a:off x="914400" y="2514600"/>
          <a:ext cx="7691120" cy="355021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30735"/>
                <a:gridCol w="3230269"/>
                <a:gridCol w="384557"/>
                <a:gridCol w="384555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airport/train stations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err="1"/>
                        <a:t>STAs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3519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new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outdoor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deployments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a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Very dense urban Street – Public Access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170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rgbClr val="FF66FF"/>
                          </a:solidFill>
                        </a:rPr>
                        <a:t>Pico-cell street deployment – Public Access</a:t>
                      </a:r>
                      <a:endParaRPr lang="en-US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c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Cellular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-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co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-site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offloading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5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single-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link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throughput</a:t>
                      </a:r>
                      <a:r>
                        <a:rPr lang="fr-FR" sz="1200" u="none" strike="noStrike" dirty="0" smtClean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increase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a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surgery/health care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(2e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984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production in stadium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(similar to 1d-1e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c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smart car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Definition of Dense Network and Performance Metric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804493"/>
          </a:xfrm>
        </p:spPr>
        <p:txBody>
          <a:bodyPr/>
          <a:lstStyle/>
          <a:p>
            <a:r>
              <a:rPr lang="en-US" dirty="0" smtClean="0"/>
              <a:t>HEW’ s Goal: Improve efficiency in high density WLAN</a:t>
            </a:r>
          </a:p>
          <a:p>
            <a:pPr lvl="1"/>
            <a:r>
              <a:rPr lang="en-US" dirty="0" smtClean="0"/>
              <a:t>How to define a density network?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 performance enhancement we should expect in different usage cases?</a:t>
            </a:r>
            <a:endParaRPr lang="en-US" dirty="0" smtClean="0"/>
          </a:p>
          <a:p>
            <a:r>
              <a:rPr lang="en-US" dirty="0" smtClean="0"/>
              <a:t>Proposed Performance Metric </a:t>
            </a:r>
          </a:p>
          <a:p>
            <a:pPr lvl="1"/>
            <a:r>
              <a:rPr lang="en-US" dirty="0" smtClean="0"/>
              <a:t>BRCM Proposed performance metric as bps/ square meter [2]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Huawei</a:t>
            </a:r>
            <a:r>
              <a:rPr lang="en-US" dirty="0" smtClean="0"/>
              <a:t> proposed the performance metric also considers power /energy consumption in [3]</a:t>
            </a:r>
          </a:p>
          <a:p>
            <a:pPr lvl="1"/>
            <a:r>
              <a:rPr lang="en-US" dirty="0" smtClean="0"/>
              <a:t>Basically, Area throughput is the main performance metric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bps/square meter or area throughput the best metric in high density WLAN?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62000" y="4267200"/>
          <a:ext cx="8077200" cy="315336"/>
        </p:xfrm>
        <a:graphic>
          <a:graphicData uri="http://schemas.openxmlformats.org/presentationml/2006/ole">
            <p:oleObj spid="_x0000_s15362" name="Equation" r:id="rId4" imgW="5206680" imgH="203040" progId="">
              <p:embed/>
            </p:oleObj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Area Throughput and Average Throughput per STA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54975" cy="5010150"/>
          </a:xfrm>
        </p:spPr>
        <p:txBody>
          <a:bodyPr/>
          <a:lstStyle/>
          <a:p>
            <a:r>
              <a:rPr lang="en-US" dirty="0" smtClean="0"/>
              <a:t>Area throughput </a:t>
            </a:r>
            <a:r>
              <a:rPr lang="en-US" b="0" dirty="0" smtClean="0"/>
              <a:t>is equivalent to </a:t>
            </a:r>
            <a:r>
              <a:rPr lang="en-US" dirty="0" smtClean="0"/>
              <a:t>average throughput per STA</a:t>
            </a:r>
            <a:r>
              <a:rPr lang="en-US" b="0" dirty="0" smtClean="0"/>
              <a:t> when the density of the network is given.</a:t>
            </a:r>
          </a:p>
          <a:p>
            <a:pPr lvl="1"/>
            <a:r>
              <a:rPr lang="en-US" dirty="0" smtClean="0"/>
              <a:t>For a given area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square meters</a:t>
            </a:r>
            <a:r>
              <a:rPr lang="en-US" dirty="0" smtClean="0"/>
              <a:t>, area throughput is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the density of the network                                  ,  average throughput per STAs 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 network density is set, average throughput per STAs is just a constant scaling of  area throughput.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Notes: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Average throughput per STA is more closely to user experience.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Density should be included into performance metric.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7400" y="3962400"/>
          <a:ext cx="5140325" cy="609600"/>
        </p:xfrm>
        <a:graphic>
          <a:graphicData uri="http://schemas.openxmlformats.org/presentationml/2006/ole">
            <p:oleObj spid="_x0000_s16386" name="公式" r:id="rId4" imgW="3657600" imgH="431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905375" y="3200400"/>
          <a:ext cx="2105025" cy="554038"/>
        </p:xfrm>
        <a:graphic>
          <a:graphicData uri="http://schemas.openxmlformats.org/presentationml/2006/ole">
            <p:oleObj spid="_x0000_s16387" name="公式" r:id="rId5" imgW="149832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95600" y="2590800"/>
          <a:ext cx="3122613" cy="554037"/>
        </p:xfrm>
        <a:graphic>
          <a:graphicData uri="http://schemas.openxmlformats.org/presentationml/2006/ole">
            <p:oleObj spid="_x0000_s16388" name="公式" r:id="rId6" imgW="2222280" imgH="393480" progId="Equation.3">
              <p:embed/>
            </p:oleObj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Average Throughput per STA Decaying Bound 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9724" y="1295400"/>
            <a:ext cx="8054975" cy="2514600"/>
          </a:xfrm>
        </p:spPr>
        <p:txBody>
          <a:bodyPr/>
          <a:lstStyle/>
          <a:p>
            <a:r>
              <a:rPr lang="en-US" sz="2000" dirty="0" smtClean="0"/>
              <a:t>Average Throughput per STA decays at least inversely with density</a:t>
            </a:r>
          </a:p>
          <a:p>
            <a:pPr lvl="1"/>
            <a:r>
              <a:rPr lang="en-US" dirty="0" smtClean="0"/>
              <a:t>Without considering sum throughput decrease due to collisions</a:t>
            </a:r>
          </a:p>
          <a:p>
            <a:pPr lvl="1"/>
            <a:r>
              <a:rPr lang="en-US" dirty="0" smtClean="0"/>
              <a:t>Assume that the sum throughput in a given area is constant R (say, the throughput of a sparse network), then the throughput per STA can be written as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3124200"/>
          <a:ext cx="3354388" cy="590550"/>
        </p:xfrm>
        <a:graphic>
          <a:graphicData uri="http://schemas.openxmlformats.org/presentationml/2006/ole">
            <p:oleObj spid="_x0000_s17410" name="公式" r:id="rId4" imgW="2387520" imgH="419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3810001"/>
            <a:ext cx="4080201" cy="25545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600" b="1" dirty="0" smtClean="0">
                <a:solidFill>
                  <a:schemeClr val="accent2"/>
                </a:solidFill>
              </a:rPr>
              <a:t>Two Key Observations: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For dense networks that there are a lot of STAs per AP, the average throughput per STA is impossible to guarantee.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Area throughput is not changed in this case. However, user experience becomes horrible when density is high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048000"/>
            <a:ext cx="41947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400" dirty="0" smtClean="0"/>
              <a:t>What a density network problem possibly has a nice solution?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graphicFrame>
        <p:nvGraphicFramePr>
          <p:cNvPr id="7" name="Tableau 5"/>
          <p:cNvGraphicFramePr>
            <a:graphicFrameLocks noGrp="1"/>
          </p:cNvGraphicFramePr>
          <p:nvPr/>
        </p:nvGraphicFramePr>
        <p:xfrm>
          <a:off x="228600" y="1600200"/>
          <a:ext cx="8686799" cy="232653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60605"/>
                <a:gridCol w="3854195"/>
                <a:gridCol w="228600"/>
                <a:gridCol w="434339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airport</a:t>
                      </a:r>
                      <a:r>
                        <a:rPr lang="fr-FR" sz="1200" u="none" strike="noStrike" dirty="0"/>
                        <a:t>/train stations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smtClean="0"/>
                        <a:t> </a:t>
                      </a:r>
                      <a:r>
                        <a:rPr lang="fr-FR" sz="1200" u="none" strike="noStrike" dirty="0" err="1" smtClean="0"/>
                        <a:t>STAs</a:t>
                      </a:r>
                      <a:r>
                        <a:rPr lang="fr-FR" sz="1200" u="none" strike="noStrike" dirty="0" smtClean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286000"/>
          </a:xfrm>
        </p:spPr>
        <p:txBody>
          <a:bodyPr/>
          <a:lstStyle/>
          <a:p>
            <a:r>
              <a:rPr lang="en-US" sz="2000" dirty="0" smtClean="0"/>
              <a:t>For category 1 and 2 with high number of STAs per AP: </a:t>
            </a:r>
          </a:p>
          <a:p>
            <a:pPr lvl="1"/>
            <a:r>
              <a:rPr lang="en-US" sz="1600" dirty="0" smtClean="0"/>
              <a:t>the enhancement room is to approach the bound by reducing collisions.  User experience is still not good even it is optimized.</a:t>
            </a:r>
          </a:p>
          <a:p>
            <a:r>
              <a:rPr lang="en-US" sz="2000" dirty="0" smtClean="0"/>
              <a:t>Category 3 is a more interesting problem in HEW’s </a:t>
            </a:r>
          </a:p>
          <a:p>
            <a:pPr lvl="1"/>
            <a:r>
              <a:rPr lang="en-US" sz="1600" dirty="0" smtClean="0"/>
              <a:t>Can user experience per STA be the same as in it in sparse network? </a:t>
            </a:r>
            <a:r>
              <a:rPr lang="en-US" sz="1600" b="1" dirty="0" smtClean="0">
                <a:solidFill>
                  <a:schemeClr val="accent2"/>
                </a:solidFill>
              </a:rPr>
              <a:t>Theoretically, it is possible.  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Using area throughput as the performance metric needs more discussion</a:t>
            </a:r>
          </a:p>
          <a:p>
            <a:pPr lvl="1"/>
            <a:r>
              <a:rPr lang="en-US" dirty="0" smtClean="0"/>
              <a:t>Area throughput in some cases does not reflects the user experience</a:t>
            </a:r>
          </a:p>
          <a:p>
            <a:pPr lvl="1"/>
            <a:r>
              <a:rPr lang="en-US" dirty="0" smtClean="0"/>
              <a:t>For example, Average throughput per STA reflects the user experience more directly </a:t>
            </a:r>
          </a:p>
          <a:p>
            <a:pPr lvl="1"/>
            <a:r>
              <a:rPr lang="en-US" dirty="0" smtClean="0"/>
              <a:t>Average throughput per STA includes the density factor</a:t>
            </a:r>
          </a:p>
          <a:p>
            <a:pPr lvl="1"/>
            <a:r>
              <a:rPr lang="en-US" dirty="0" smtClean="0"/>
              <a:t>Minimum or outage data rate  also reflects user experience  than area throughput [4]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QoE</a:t>
            </a:r>
            <a:r>
              <a:rPr lang="en-US" smtClean="0"/>
              <a:t> </a:t>
            </a:r>
            <a:r>
              <a:rPr lang="en-US" smtClean="0"/>
              <a:t>metrics </a:t>
            </a:r>
            <a:r>
              <a:rPr lang="en-US" dirty="0" smtClean="0"/>
              <a:t>also be included in the performance metric.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altLang="ja-JP" sz="2000" b="0" dirty="0" smtClean="0"/>
              <a:t> “Usage models for IEEE 802.11 High Efficiency WLAN study group (HEW SG) –Liaison with WFA”, </a:t>
            </a:r>
            <a:r>
              <a:rPr lang="en-US" sz="2000" b="0" dirty="0" smtClean="0"/>
              <a:t>IEEE 802.11-13/0657r2,</a:t>
            </a:r>
            <a:r>
              <a:rPr lang="en-US" altLang="ja-JP" sz="2000" b="0" dirty="0" smtClean="0"/>
              <a:t> </a:t>
            </a:r>
            <a:r>
              <a:rPr lang="en-US" sz="2000" b="0" dirty="0" smtClean="0"/>
              <a:t>Laurent </a:t>
            </a:r>
            <a:r>
              <a:rPr lang="en-US" sz="2000" b="0" dirty="0" err="1" smtClean="0"/>
              <a:t>Cariou</a:t>
            </a:r>
            <a:r>
              <a:rPr lang="en-US" altLang="ja-JP" sz="2000" b="0" dirty="0" smtClean="0"/>
              <a:t>, etc. </a:t>
            </a:r>
          </a:p>
          <a:p>
            <a:pPr>
              <a:buNone/>
            </a:pPr>
            <a:r>
              <a:rPr lang="en-US" altLang="ja-JP" sz="2000" b="0" dirty="0" smtClean="0"/>
              <a:t>[2] “HEW- Metrics, Targets, Simulation Scenarios”, IEEE 802.11-13/0486r1, </a:t>
            </a:r>
            <a:r>
              <a:rPr lang="en-US" sz="2000" b="0" dirty="0" smtClean="0"/>
              <a:t>Ron Porat, etc.</a:t>
            </a:r>
            <a:endParaRPr lang="en-US" altLang="ja-JP" sz="2000" b="0" dirty="0" smtClean="0"/>
          </a:p>
          <a:p>
            <a:pPr>
              <a:buNone/>
            </a:pPr>
            <a:r>
              <a:rPr lang="en-US" altLang="ja-JP" sz="2000" b="0" dirty="0" smtClean="0"/>
              <a:t>[3]  “HEW Functional Requirements”, IEEE 802.11-13/0524r2, Tianyu Wu, etc.</a:t>
            </a:r>
          </a:p>
          <a:p>
            <a:pPr>
              <a:buNone/>
            </a:pPr>
            <a:r>
              <a:rPr lang="en-US" sz="2000" b="0" dirty="0" smtClean="0"/>
              <a:t>[4] “Quantitative </a:t>
            </a:r>
            <a:r>
              <a:rPr lang="en-US" sz="2000" b="0" dirty="0" err="1" smtClean="0"/>
              <a:t>QoE</a:t>
            </a:r>
            <a:r>
              <a:rPr lang="en-US" sz="2000" b="0" dirty="0" smtClean="0"/>
              <a:t> Requirements for HEW”, IEEE 802.11-13/0850, </a:t>
            </a:r>
            <a:r>
              <a:rPr lang="en-US" sz="2000" b="0" dirty="0" err="1" smtClean="0"/>
              <a:t>Huairong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Shao</a:t>
            </a:r>
            <a:r>
              <a:rPr lang="en-US" sz="2000" b="0" dirty="0" smtClean="0"/>
              <a:t>, etc.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21131</TotalTime>
  <Words>955</Words>
  <Application>Microsoft Office PowerPoint</Application>
  <PresentationFormat>On-screen Show (4:3)</PresentationFormat>
  <Paragraphs>191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802-11-Submission</vt:lpstr>
      <vt:lpstr>Document</vt:lpstr>
      <vt:lpstr>Equation</vt:lpstr>
      <vt:lpstr>公式</vt:lpstr>
      <vt:lpstr>On Definition of Dense Networks and Performance Metric</vt:lpstr>
      <vt:lpstr>Usage models and HEW focus</vt:lpstr>
      <vt:lpstr>Definition of Dense Network and Performance Metric</vt:lpstr>
      <vt:lpstr>Area Throughput and Average Throughput per STA</vt:lpstr>
      <vt:lpstr>Average Throughput per STA Decaying Bound </vt:lpstr>
      <vt:lpstr>What a density network problem possibly has a nice solution?</vt:lpstr>
      <vt:lpstr>Summary and Discussions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1500</cp:revision>
  <cp:lastPrinted>1998-02-10T13:28:06Z</cp:lastPrinted>
  <dcterms:created xsi:type="dcterms:W3CDTF">2007-04-17T18:10:23Z</dcterms:created>
  <dcterms:modified xsi:type="dcterms:W3CDTF">2013-07-16T12:20:56Z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