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33" r:id="rId3"/>
    <p:sldId id="281" r:id="rId4"/>
    <p:sldId id="282" r:id="rId5"/>
    <p:sldId id="389" r:id="rId6"/>
    <p:sldId id="390" r:id="rId7"/>
    <p:sldId id="391" r:id="rId8"/>
    <p:sldId id="392" r:id="rId9"/>
    <p:sldId id="393" r:id="rId10"/>
    <p:sldId id="394" r:id="rId11"/>
    <p:sldId id="395" r:id="rId12"/>
    <p:sldId id="396" r:id="rId13"/>
    <p:sldId id="388" r:id="rId14"/>
    <p:sldId id="365" r:id="rId15"/>
    <p:sldId id="384" r:id="rId16"/>
    <p:sldId id="287" r:id="rId17"/>
    <p:sldId id="335" r:id="rId18"/>
    <p:sldId id="270" r:id="rId19"/>
    <p:sldId id="361" r:id="rId20"/>
    <p:sldId id="336" r:id="rId21"/>
    <p:sldId id="337" r:id="rId22"/>
    <p:sldId id="338" r:id="rId23"/>
    <p:sldId id="339" r:id="rId24"/>
    <p:sldId id="340" r:id="rId25"/>
    <p:sldId id="355" r:id="rId26"/>
    <p:sldId id="356" r:id="rId27"/>
    <p:sldId id="357" r:id="rId28"/>
    <p:sldId id="385" r:id="rId29"/>
    <p:sldId id="38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72" d="100"/>
          <a:sy n="72" d="100"/>
        </p:scale>
        <p:origin x="-49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25</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26</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27</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18</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802.11-13/0797r0</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2013-15-07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750"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(6)</a:t>
            </a:r>
            <a:endParaRPr lang="en-US" dirty="0"/>
          </a:p>
        </p:txBody>
      </p:sp>
      <p:sp>
        <p:nvSpPr>
          <p:cNvPr id="3" name="Content Placeholder 2"/>
          <p:cNvSpPr>
            <a:spLocks noGrp="1"/>
          </p:cNvSpPr>
          <p:nvPr>
            <p:ph idx="1"/>
          </p:nvPr>
        </p:nvSpPr>
        <p:spPr/>
        <p:txBody>
          <a:bodyPr/>
          <a:lstStyle/>
          <a:p>
            <a:r>
              <a:rPr lang="en-US" dirty="0" smtClean="0"/>
              <a:t>MAC, Wang Haiguang</a:t>
            </a:r>
          </a:p>
          <a:p>
            <a:pPr lvl="1"/>
            <a:r>
              <a:rPr lang="en-US" sz="1800" dirty="0"/>
              <a:t>CC9-Comments-Resolution-CIDs-546+906</a:t>
            </a:r>
          </a:p>
          <a:p>
            <a:pPr lvl="1"/>
            <a:r>
              <a:rPr lang="en-US" sz="1800" dirty="0"/>
              <a:t>IEEE-802.11-13/0827r0</a:t>
            </a:r>
          </a:p>
          <a:p>
            <a:pPr lvl="1"/>
            <a:r>
              <a:rPr lang="en-US" sz="1800" dirty="0"/>
              <a:t>CIDs 546, 906</a:t>
            </a:r>
          </a:p>
          <a:p>
            <a:pPr lvl="1"/>
            <a:endParaRPr lang="en-US" sz="1800" dirty="0"/>
          </a:p>
          <a:p>
            <a:pPr lvl="1"/>
            <a:r>
              <a:rPr lang="en-US" sz="1800" dirty="0"/>
              <a:t>CC9-Comments-Resolution-CIDs-176+177+178+179+180+181+776</a:t>
            </a:r>
          </a:p>
          <a:p>
            <a:pPr lvl="1"/>
            <a:r>
              <a:rPr lang="en-US" sz="1800" dirty="0"/>
              <a:t>IEEE-802.11-13/0830r0</a:t>
            </a:r>
          </a:p>
          <a:p>
            <a:pPr lvl="1"/>
            <a:r>
              <a:rPr lang="en-US" sz="1800" dirty="0"/>
              <a:t>CIDs 176, 177, 178, 179, 180, 181, 776</a:t>
            </a:r>
          </a:p>
          <a:p>
            <a:pPr lvl="1"/>
            <a:endParaRPr lang="en-US" sz="1800" dirty="0"/>
          </a:p>
          <a:p>
            <a:pPr lvl="1"/>
            <a:r>
              <a:rPr lang="en-US" sz="1800" dirty="0"/>
              <a:t>CC9-Comments-Resolution-CIDs-887</a:t>
            </a:r>
          </a:p>
          <a:p>
            <a:pPr lvl="1"/>
            <a:r>
              <a:rPr lang="en-US" sz="1800" dirty="0"/>
              <a:t>IEEE-802.11-13/0831r0</a:t>
            </a:r>
          </a:p>
          <a:p>
            <a:pPr lvl="1"/>
            <a:r>
              <a:rPr lang="en-US" sz="1800" dirty="0"/>
              <a:t>CIDs 887</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70836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(7)</a:t>
            </a:r>
            <a:endParaRPr lang="en-US" dirty="0"/>
          </a:p>
        </p:txBody>
      </p:sp>
      <p:sp>
        <p:nvSpPr>
          <p:cNvPr id="3" name="Content Placeholder 2"/>
          <p:cNvSpPr>
            <a:spLocks noGrp="1"/>
          </p:cNvSpPr>
          <p:nvPr>
            <p:ph idx="1"/>
          </p:nvPr>
        </p:nvSpPr>
        <p:spPr/>
        <p:txBody>
          <a:bodyPr/>
          <a:lstStyle/>
          <a:p>
            <a:r>
              <a:rPr lang="en-US" dirty="0" smtClean="0"/>
              <a:t>MAC, Alfred </a:t>
            </a:r>
            <a:r>
              <a:rPr lang="en-US" dirty="0" err="1" smtClean="0"/>
              <a:t>Asterjadhi</a:t>
            </a:r>
            <a:endParaRPr lang="en-US" dirty="0" smtClean="0"/>
          </a:p>
          <a:p>
            <a:r>
              <a:rPr lang="en-US" sz="1400" dirty="0"/>
              <a:t>11-13-0812-00-00ah-CC9-Resolution-CIDs-8+10+17+19+321+581</a:t>
            </a:r>
          </a:p>
          <a:p>
            <a:r>
              <a:rPr lang="en-US" sz="1400" dirty="0"/>
              <a:t>11-13-0814-00-00ah-CC9-Resolution-CIDs-14+253+484+485+486</a:t>
            </a:r>
          </a:p>
          <a:p>
            <a:r>
              <a:rPr lang="en-US" sz="1400" dirty="0"/>
              <a:t>11-13-0815-00-00ah-CC9-Resolution-CIDs-15+59+168</a:t>
            </a:r>
          </a:p>
          <a:p>
            <a:r>
              <a:rPr lang="en-US" sz="1400" dirty="0"/>
              <a:t>11-13-0816-00-00ah-CC9-Resolution-CIDs-18+119+360+532+533+660+661+662+869</a:t>
            </a:r>
          </a:p>
          <a:p>
            <a:r>
              <a:rPr lang="en-US" sz="1400" dirty="0"/>
              <a:t>11-13-0817-00-00ah-CC9-Resolution-CIDs-20+111+336+625+814</a:t>
            </a:r>
          </a:p>
          <a:p>
            <a:r>
              <a:rPr lang="en-US" sz="1400" dirty="0"/>
              <a:t>11-13-0818-00-00ah-CC9-Resolution-CIDs-23+275+276+277+278</a:t>
            </a:r>
          </a:p>
          <a:p>
            <a:r>
              <a:rPr lang="en-US" sz="1400" dirty="0"/>
              <a:t>11-13-0820-00-00ah-CC9-Resolution-CIDs-32+54+187+188+240+417+543+821</a:t>
            </a:r>
          </a:p>
          <a:p>
            <a:r>
              <a:rPr lang="en-US" sz="1400" dirty="0"/>
              <a:t>11-13-0821-00-00ah-CC9-Resolution-CIDs-254+303+304+305+324+363+364+745+841+961+962+985</a:t>
            </a:r>
          </a:p>
          <a:p>
            <a:r>
              <a:rPr lang="en-US" sz="1400" dirty="0"/>
              <a:t>11-13-0822-00-00ah-CC9-Resolution-CIDs-746+747+748+924</a:t>
            </a:r>
          </a:p>
          <a:p>
            <a:r>
              <a:rPr lang="en-US" sz="1400" dirty="0"/>
              <a:t>11-13-0823-00-00ah-CC9-Resolution-CIDs-74+562+914+915</a:t>
            </a:r>
          </a:p>
          <a:p>
            <a:r>
              <a:rPr lang="en-US" sz="1400" dirty="0"/>
              <a:t>11-13-0824-00-00ah-CC9-Resolution-CIDs-12+560+561+563</a:t>
            </a:r>
          </a:p>
          <a:p>
            <a:r>
              <a:rPr lang="en-US" sz="1400" dirty="0"/>
              <a:t>11-13-0825-00-00ah-CC9-Resolution-CIDs-27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3940575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(8)</a:t>
            </a:r>
            <a:endParaRPr lang="en-US" dirty="0"/>
          </a:p>
        </p:txBody>
      </p:sp>
      <p:sp>
        <p:nvSpPr>
          <p:cNvPr id="3" name="Content Placeholder 2"/>
          <p:cNvSpPr>
            <a:spLocks noGrp="1"/>
          </p:cNvSpPr>
          <p:nvPr>
            <p:ph idx="1"/>
          </p:nvPr>
        </p:nvSpPr>
        <p:spPr/>
        <p:txBody>
          <a:bodyPr/>
          <a:lstStyle/>
          <a:p>
            <a:r>
              <a:rPr lang="en-US" dirty="0" smtClean="0"/>
              <a:t>MAC, Yuan Zhou</a:t>
            </a:r>
          </a:p>
          <a:p>
            <a:pPr lvl="1"/>
            <a:r>
              <a:rPr lang="fr-FR" sz="1600" b="0" dirty="0"/>
              <a:t>DCN 0832- CC9-Comments-Resolution-CID-927</a:t>
            </a:r>
          </a:p>
          <a:p>
            <a:pPr lvl="1"/>
            <a:r>
              <a:rPr lang="fr-FR" sz="1600" b="0" dirty="0"/>
              <a:t>DCN 0833- CC9-Comments-Resolution-CIDs-85+460+928              </a:t>
            </a:r>
          </a:p>
          <a:p>
            <a:pPr lvl="1"/>
            <a:r>
              <a:rPr lang="fr-FR" sz="1600" b="0" dirty="0"/>
              <a:t>DCN-0834- CC9-Comments-Resolution-CIDs-473+474 </a:t>
            </a:r>
            <a:r>
              <a:rPr lang="fr-FR" b="0" dirty="0"/>
              <a:t>   </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2494456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not </a:t>
            </a:r>
            <a:r>
              <a:rPr lang="en-US" dirty="0"/>
              <a:t>f</a:t>
            </a:r>
            <a:r>
              <a:rPr lang="en-US" dirty="0" smtClean="0"/>
              <a:t>or </a:t>
            </a:r>
            <a:r>
              <a:rPr lang="en-US" dirty="0"/>
              <a:t>Comment Resolution</a:t>
            </a:r>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extLst>
      <p:ext uri="{BB962C8B-B14F-4D97-AF65-F5344CB8AC3E}">
        <p14:creationId xmlns:p14="http://schemas.microsoft.com/office/powerpoint/2010/main" val="1571689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July 2013</a:t>
            </a:r>
            <a:endParaRPr lang="en-US" altLang="ko-K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Text - Template</a:t>
            </a:r>
          </a:p>
          <a:p>
            <a:pPr marL="0" indent="0">
              <a:buNone/>
            </a:pPr>
            <a:endParaRPr lang="en-US" dirty="0" smtClean="0"/>
          </a:p>
          <a:p>
            <a:pPr marL="0" indent="0">
              <a:buNone/>
            </a:pPr>
            <a:endParaRPr lang="en-US" dirty="0"/>
          </a:p>
          <a:p>
            <a:r>
              <a:rPr lang="en-US" sz="1800" dirty="0" smtClean="0"/>
              <a:t>Y:</a:t>
            </a:r>
          </a:p>
          <a:p>
            <a:r>
              <a:rPr lang="en-US" sz="1800" dirty="0" smtClean="0"/>
              <a:t>N:</a:t>
            </a:r>
          </a:p>
          <a:p>
            <a:r>
              <a:rPr lang="en-US" sz="1800" dirty="0" smtClean="0"/>
              <a:t>A:</a:t>
            </a:r>
          </a:p>
          <a:p>
            <a:r>
              <a:rPr lang="en-US" sz="1800" dirty="0" smtClean="0"/>
              <a:t>Result:</a:t>
            </a:r>
          </a:p>
          <a:p>
            <a:endParaRPr lang="en-US" sz="1800" dirty="0"/>
          </a:p>
          <a:p>
            <a:endParaRPr lang="en-US" sz="1800" dirty="0" smtClean="0"/>
          </a:p>
          <a:p>
            <a:endParaRPr lang="en-US" sz="1800" dirty="0"/>
          </a:p>
          <a:p>
            <a:endParaRPr lang="en-US" sz="1800" dirty="0" smtClean="0"/>
          </a:p>
          <a:p>
            <a:r>
              <a:rPr lang="en-US" sz="1800" dirty="0"/>
              <a:t>(Session: AM/PM N)</a:t>
            </a:r>
          </a:p>
          <a:p>
            <a:endParaRPr lang="en-US" sz="18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18</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2013 –Geneva, CH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25</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26</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27</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2013</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(1)</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Yongho</a:t>
            </a:r>
            <a:r>
              <a:rPr lang="en-US" dirty="0" smtClean="0"/>
              <a:t> </a:t>
            </a:r>
            <a:r>
              <a:rPr lang="en-US" dirty="0" err="1" smtClean="0"/>
              <a:t>Seok</a:t>
            </a:r>
            <a:endParaRPr lang="en-US" dirty="0" smtClean="0"/>
          </a:p>
          <a:p>
            <a:pPr lvl="1"/>
            <a:r>
              <a:rPr lang="en-US" sz="1600" dirty="0"/>
              <a:t>11-13-0769-00-00ah-CC9-clause-10-1-4-3-4-and-8-3-4a-2-1-comment-resolution</a:t>
            </a:r>
            <a:br>
              <a:rPr lang="en-US" sz="1600" dirty="0"/>
            </a:br>
            <a:r>
              <a:rPr lang="en-US" sz="1600" dirty="0"/>
              <a:t>11-13-0770-00-00ah-CC9-clause-10-43b-and-8-4-2-170d-comment-resolution</a:t>
            </a:r>
            <a:br>
              <a:rPr lang="en-US" sz="1600" dirty="0"/>
            </a:br>
            <a:r>
              <a:rPr lang="en-US" sz="1600" dirty="0"/>
              <a:t>11-13-0771-00-00ah-CC9-cluase-9-3-2-8-comment-resolution</a:t>
            </a:r>
            <a:br>
              <a:rPr lang="en-US" sz="1600" dirty="0"/>
            </a:br>
            <a:r>
              <a:rPr lang="en-US" sz="1600" dirty="0"/>
              <a:t>11-13-0772-00-00ah-CC9-cluase-9-3-6-and-9-32n-comment-resolution</a:t>
            </a:r>
            <a:br>
              <a:rPr lang="en-US" sz="1600" dirty="0"/>
            </a:br>
            <a:r>
              <a:rPr lang="en-US" sz="1600" dirty="0"/>
              <a:t>11-13-0773-00-00ah-CC9-cluase-9-7-6-6-and-9-19-2-4-comment-resolution</a:t>
            </a:r>
            <a:br>
              <a:rPr lang="en-US" sz="1600" dirty="0"/>
            </a:br>
            <a:r>
              <a:rPr lang="en-US" sz="1600" dirty="0"/>
              <a:t>11-13-0774-00-00ah-CC9-cluase-9-17b-comment-resolution</a:t>
            </a:r>
            <a:br>
              <a:rPr lang="en-US" sz="1600" dirty="0"/>
            </a:br>
            <a:r>
              <a:rPr lang="en-US" sz="1600" dirty="0"/>
              <a:t>11-13-0775-00-00ah-CC9-cluase-9-19-2-7-comment-resolution</a:t>
            </a:r>
            <a:br>
              <a:rPr lang="en-US" sz="1600" dirty="0"/>
            </a:br>
            <a:r>
              <a:rPr lang="en-US" sz="1600" dirty="0"/>
              <a:t>11-13-0776-00-00ah-CC9-cluase-9-19-4a-1-comment-resolution</a:t>
            </a:r>
            <a:br>
              <a:rPr lang="en-US" sz="1600" dirty="0"/>
            </a:br>
            <a:r>
              <a:rPr lang="en-US" sz="1600" dirty="0"/>
              <a:t>11-13-0777-00-00ah-CC9-cluase-9-19-4a-2-comment-resolution</a:t>
            </a:r>
            <a:br>
              <a:rPr lang="en-US" sz="1600" dirty="0"/>
            </a:br>
            <a:r>
              <a:rPr lang="en-US" sz="1600" dirty="0"/>
              <a:t>11-13-0778-00-00ah-CC9-cluase-9-19-4a-5-comment-resolution</a:t>
            </a:r>
            <a:br>
              <a:rPr lang="en-US" sz="1600" dirty="0"/>
            </a:br>
            <a:r>
              <a:rPr lang="en-US" sz="1600" dirty="0"/>
              <a:t>11-13-0779-00-00ah-CC9-EDCA-channel-access-comment-resolution</a:t>
            </a:r>
            <a:br>
              <a:rPr lang="en-US" sz="1600" dirty="0"/>
            </a:br>
            <a:r>
              <a:rPr lang="en-US" sz="1600" dirty="0"/>
              <a:t>11-13-0780-00-00ah-CC9-miscellaneous-comment-resolution</a:t>
            </a:r>
            <a:br>
              <a:rPr lang="en-US" sz="1600" dirty="0"/>
            </a:br>
            <a:r>
              <a:rPr lang="en-US" sz="1600" dirty="0" smtClean="0"/>
              <a:t>11-13-0781-00-00ah-CC9-probe-resp-bandwidth-selection-comment-resolution</a:t>
            </a:r>
            <a:r>
              <a:rPr lang="en-US" sz="1600" dirty="0"/>
              <a:t/>
            </a:r>
            <a:br>
              <a:rPr lang="en-US" sz="1600" dirty="0"/>
            </a:br>
            <a:r>
              <a:rPr lang="en-US" sz="1600" dirty="0"/>
              <a:t>11-13-0782-00-00ah-CC9-SST-sounding-comment-resolution</a:t>
            </a:r>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02484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(2)</a:t>
            </a:r>
            <a:endParaRPr lang="en-US" dirty="0"/>
          </a:p>
        </p:txBody>
      </p:sp>
      <p:sp>
        <p:nvSpPr>
          <p:cNvPr id="3" name="Content Placeholder 2"/>
          <p:cNvSpPr>
            <a:spLocks noGrp="1"/>
          </p:cNvSpPr>
          <p:nvPr>
            <p:ph idx="1"/>
          </p:nvPr>
        </p:nvSpPr>
        <p:spPr/>
        <p:txBody>
          <a:bodyPr/>
          <a:lstStyle/>
          <a:p>
            <a:r>
              <a:rPr lang="en-US" dirty="0" smtClean="0"/>
              <a:t>MAC, Minyoung Park</a:t>
            </a:r>
          </a:p>
          <a:p>
            <a:pPr lvl="1"/>
            <a:r>
              <a:rPr lang="en-US" dirty="0"/>
              <a:t>Comment resolutions on </a:t>
            </a:r>
            <a:r>
              <a:rPr lang="en-US" dirty="0" err="1"/>
              <a:t>subclause</a:t>
            </a:r>
            <a:r>
              <a:rPr lang="en-US" dirty="0"/>
              <a:t> 9.32h</a:t>
            </a:r>
          </a:p>
          <a:p>
            <a:pPr lvl="1"/>
            <a:r>
              <a:rPr lang="en-US" dirty="0"/>
              <a:t>11-13-0783-00-00ah</a:t>
            </a:r>
          </a:p>
          <a:p>
            <a:pPr lvl="1"/>
            <a:r>
              <a:rPr lang="en-US" dirty="0"/>
              <a:t>CIDs 58, 107, 916, 917</a:t>
            </a:r>
          </a:p>
          <a:p>
            <a:pPr lvl="1"/>
            <a:endParaRPr lang="en-US" dirty="0"/>
          </a:p>
          <a:p>
            <a:pPr lvl="1"/>
            <a:r>
              <a:rPr lang="en-US" dirty="0"/>
              <a:t>Comment resolution on </a:t>
            </a:r>
            <a:r>
              <a:rPr lang="en-US" dirty="0" err="1"/>
              <a:t>subclause</a:t>
            </a:r>
            <a:r>
              <a:rPr lang="en-US" dirty="0"/>
              <a:t> 9.19.4a.3</a:t>
            </a:r>
          </a:p>
          <a:p>
            <a:pPr lvl="1"/>
            <a:r>
              <a:rPr lang="en-US" dirty="0"/>
              <a:t>11-13-0784-00-00ah</a:t>
            </a:r>
          </a:p>
          <a:p>
            <a:pPr lvl="1"/>
            <a:r>
              <a:rPr lang="en-US" dirty="0"/>
              <a:t>CIDs 123, 366, 966, 967</a:t>
            </a:r>
          </a:p>
          <a:p>
            <a:pPr lvl="1"/>
            <a:endParaRPr lang="en-US" dirty="0"/>
          </a:p>
          <a:p>
            <a:pPr lvl="1"/>
            <a:r>
              <a:rPr lang="en-US" dirty="0"/>
              <a:t>Comment resolution on </a:t>
            </a:r>
            <a:r>
              <a:rPr lang="en-US" dirty="0" err="1"/>
              <a:t>subclause</a:t>
            </a:r>
            <a:r>
              <a:rPr lang="en-US" dirty="0"/>
              <a:t> 10.3.7</a:t>
            </a:r>
          </a:p>
          <a:p>
            <a:pPr lvl="1"/>
            <a:r>
              <a:rPr lang="en-US" dirty="0"/>
              <a:t>11-13-0785-00-00ah</a:t>
            </a:r>
          </a:p>
          <a:p>
            <a:pPr lvl="1"/>
            <a:r>
              <a:rPr lang="en-US" dirty="0"/>
              <a:t>CID 186, 482</a:t>
            </a:r>
          </a:p>
          <a:p>
            <a:pPr lvl="1"/>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180210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(3)</a:t>
            </a:r>
            <a:endParaRPr lang="en-US" dirty="0"/>
          </a:p>
        </p:txBody>
      </p:sp>
      <p:sp>
        <p:nvSpPr>
          <p:cNvPr id="3" name="Content Placeholder 2"/>
          <p:cNvSpPr>
            <a:spLocks noGrp="1"/>
          </p:cNvSpPr>
          <p:nvPr>
            <p:ph idx="1"/>
          </p:nvPr>
        </p:nvSpPr>
        <p:spPr/>
        <p:txBody>
          <a:bodyPr/>
          <a:lstStyle/>
          <a:p>
            <a:r>
              <a:rPr lang="en-US" dirty="0" smtClean="0"/>
              <a:t>MAC, </a:t>
            </a:r>
            <a:r>
              <a:rPr lang="en-US" b="0" dirty="0"/>
              <a:t>Mitsuru </a:t>
            </a:r>
            <a:r>
              <a:rPr lang="en-US" b="0" dirty="0" err="1"/>
              <a:t>Iwaoka</a:t>
            </a:r>
            <a:endParaRPr lang="en-US" dirty="0" smtClean="0"/>
          </a:p>
          <a:p>
            <a:r>
              <a:rPr lang="en-US" dirty="0"/>
              <a:t>11/13-0793 CC9 Comment Resolutions for CID </a:t>
            </a:r>
            <a:r>
              <a:rPr lang="en-US" dirty="0" smtClean="0"/>
              <a:t>395,396,399,400,524,525,529,547,624</a:t>
            </a:r>
          </a:p>
          <a:p>
            <a:pPr lvl="1"/>
            <a:r>
              <a:rPr lang="en-US" dirty="0" smtClean="0"/>
              <a:t>For </a:t>
            </a:r>
            <a:r>
              <a:rPr lang="en-US" dirty="0"/>
              <a:t>MAC comments of CID  395,396,399,400,524,525,529,547 and 624</a:t>
            </a:r>
          </a:p>
          <a:p>
            <a:pPr lvl="1"/>
            <a:r>
              <a:rPr lang="en-US" dirty="0" smtClean="0"/>
              <a:t>The </a:t>
            </a:r>
            <a:r>
              <a:rPr lang="en-US" dirty="0"/>
              <a:t>resolution of CID 547 may depend on CID 74 and 562, and need some days to upload.</a:t>
            </a: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474296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(4)</a:t>
            </a:r>
            <a:endParaRPr lang="en-US" dirty="0"/>
          </a:p>
        </p:txBody>
      </p:sp>
      <p:sp>
        <p:nvSpPr>
          <p:cNvPr id="3" name="Content Placeholder 2"/>
          <p:cNvSpPr>
            <a:spLocks noGrp="1"/>
          </p:cNvSpPr>
          <p:nvPr>
            <p:ph idx="1"/>
          </p:nvPr>
        </p:nvSpPr>
        <p:spPr/>
        <p:txBody>
          <a:bodyPr/>
          <a:lstStyle/>
          <a:p>
            <a:r>
              <a:rPr lang="en-US" dirty="0" smtClean="0"/>
              <a:t>MAC, Hongyuan Zhang</a:t>
            </a:r>
          </a:p>
          <a:p>
            <a:pPr lvl="1"/>
            <a:r>
              <a:rPr lang="en-US" b="0" dirty="0"/>
              <a:t>11-13-0716-00-00ah-d01-MIMO-Control-Field-comment-resolutions</a:t>
            </a:r>
          </a:p>
          <a:p>
            <a:pPr lvl="1"/>
            <a:r>
              <a:rPr lang="en-US" b="0" dirty="0"/>
              <a:t>For MAC CIDs 106, 359, 830—i.e. for 8.4.1.47.</a:t>
            </a: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75767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for Comment </a:t>
            </a:r>
            <a:r>
              <a:rPr lang="en-US" dirty="0" smtClean="0"/>
              <a:t>Resolution (5)</a:t>
            </a:r>
            <a:endParaRPr lang="en-US" dirty="0"/>
          </a:p>
        </p:txBody>
      </p:sp>
      <p:sp>
        <p:nvSpPr>
          <p:cNvPr id="3" name="Content Placeholder 2"/>
          <p:cNvSpPr>
            <a:spLocks noGrp="1"/>
          </p:cNvSpPr>
          <p:nvPr>
            <p:ph idx="1"/>
          </p:nvPr>
        </p:nvSpPr>
        <p:spPr/>
        <p:txBody>
          <a:bodyPr/>
          <a:lstStyle/>
          <a:p>
            <a:r>
              <a:rPr lang="en-US" dirty="0" smtClean="0"/>
              <a:t>MAC, </a:t>
            </a:r>
            <a:r>
              <a:rPr lang="en-US" dirty="0" err="1" smtClean="0"/>
              <a:t>Younghoon</a:t>
            </a:r>
            <a:r>
              <a:rPr lang="en-US" dirty="0" smtClean="0"/>
              <a:t> Kwon</a:t>
            </a:r>
          </a:p>
          <a:p>
            <a:pPr lvl="1"/>
            <a:r>
              <a:rPr lang="en-US" sz="1400" dirty="0"/>
              <a:t>Doc. Number: 808</a:t>
            </a:r>
          </a:p>
          <a:p>
            <a:pPr lvl="1"/>
            <a:r>
              <a:rPr lang="en-US" sz="1400" dirty="0"/>
              <a:t>Title: cc09 comment resolution for clause 8.3.4a.1.2</a:t>
            </a:r>
          </a:p>
          <a:p>
            <a:pPr lvl="1"/>
            <a:r>
              <a:rPr lang="en-US" sz="1400" dirty="0"/>
              <a:t>Addressing CIDs: 104, 223, 899 (MAC)</a:t>
            </a:r>
          </a:p>
          <a:p>
            <a:pPr lvl="1"/>
            <a:endParaRPr lang="en-US" sz="1400" dirty="0"/>
          </a:p>
          <a:p>
            <a:pPr lvl="1"/>
            <a:r>
              <a:rPr lang="en-US" sz="1400" dirty="0"/>
              <a:t>Doc. Number: 809</a:t>
            </a:r>
          </a:p>
          <a:p>
            <a:pPr lvl="1"/>
            <a:r>
              <a:rPr lang="en-US" sz="1400" dirty="0"/>
              <a:t>Title: cc09 comment resolution for clause 9.19.4a.6</a:t>
            </a:r>
          </a:p>
          <a:p>
            <a:pPr lvl="1"/>
            <a:r>
              <a:rPr lang="en-US" sz="1400" dirty="0"/>
              <a:t>Addressing CIDs: 52, 557, 788 (MAC)</a:t>
            </a:r>
          </a:p>
          <a:p>
            <a:pPr lvl="1"/>
            <a:endParaRPr lang="en-US" sz="1400" dirty="0"/>
          </a:p>
          <a:p>
            <a:pPr lvl="1"/>
            <a:r>
              <a:rPr lang="en-US" sz="1400" dirty="0"/>
              <a:t>Doc. Number: 810</a:t>
            </a:r>
          </a:p>
          <a:p>
            <a:pPr lvl="1"/>
            <a:r>
              <a:rPr lang="en-US" sz="1400" dirty="0"/>
              <a:t>Title: cc09 comment resolution for clause 9.32n.3.2</a:t>
            </a:r>
          </a:p>
          <a:p>
            <a:pPr lvl="1"/>
            <a:r>
              <a:rPr lang="en-US" sz="1400" dirty="0"/>
              <a:t>Addressing CIDs: 513, 514, 714, 715 (MAC)</a:t>
            </a:r>
          </a:p>
          <a:p>
            <a:pPr lvl="1"/>
            <a:endParaRPr lang="en-US" sz="1400" dirty="0"/>
          </a:p>
          <a:p>
            <a:pPr lvl="1"/>
            <a:r>
              <a:rPr lang="en-US" sz="1400" dirty="0"/>
              <a:t>Doc. Number: 811</a:t>
            </a:r>
          </a:p>
          <a:p>
            <a:pPr lvl="1"/>
            <a:r>
              <a:rPr lang="en-US" sz="1400" dirty="0"/>
              <a:t>Title: cc09 comment resolution for CID 520</a:t>
            </a:r>
          </a:p>
          <a:p>
            <a:pPr lvl="1"/>
            <a:r>
              <a:rPr lang="en-US" sz="1400" dirty="0"/>
              <a:t>Addressing CID: 520 (MAC)</a:t>
            </a:r>
            <a:endParaRPr lang="en-US" dirty="0"/>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61934417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21009</TotalTime>
  <Words>1893</Words>
  <Application>Microsoft Office PowerPoint</Application>
  <PresentationFormat>On-screen Show (4:3)</PresentationFormat>
  <Paragraphs>350</Paragraphs>
  <Slides>29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802-11-Submission</vt:lpstr>
      <vt:lpstr>Microsoft Word 97 - 2003 Document</vt:lpstr>
      <vt:lpstr>TGah MAC Ad Hoc Agenda and Report</vt:lpstr>
      <vt:lpstr>PowerPoint Presentation</vt:lpstr>
      <vt:lpstr>Submissions and notes</vt:lpstr>
      <vt:lpstr>Interpretive guide</vt:lpstr>
      <vt:lpstr>Submissions for Comment Resolution (1)</vt:lpstr>
      <vt:lpstr>Submissions for Comment Resolution (2)</vt:lpstr>
      <vt:lpstr>Submissions for Comment Resolution (3)</vt:lpstr>
      <vt:lpstr>Submissions for Comment Resolution (4)</vt:lpstr>
      <vt:lpstr>Submissions for Comment Resolution (5)</vt:lpstr>
      <vt:lpstr>Submissions for Comment Resolution (6)</vt:lpstr>
      <vt:lpstr>Submissions for Comment Resolution (7)</vt:lpstr>
      <vt:lpstr>Submissions for Comment Resolution (8)</vt:lpstr>
      <vt:lpstr>Submissions not for Comment Resolution</vt:lpstr>
      <vt:lpstr>MAC ad hoc Straw Polls</vt:lpstr>
      <vt:lpstr>Straw Poll 1</vt:lpstr>
      <vt:lpstr>MAC ad hoc Pre-Motions to be brought for vote in TGah task group</vt:lpstr>
      <vt:lpstr>Pre-Motion 1</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587</cp:revision>
  <cp:lastPrinted>1998-02-10T13:28:06Z</cp:lastPrinted>
  <dcterms:created xsi:type="dcterms:W3CDTF">2008-05-05T19:43:32Z</dcterms:created>
  <dcterms:modified xsi:type="dcterms:W3CDTF">2013-07-15T13:31:33Z</dcterms:modified>
</cp:coreProperties>
</file>