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81813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5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803" y="0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803" y="8830467"/>
            <a:ext cx="2982435" cy="46434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61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81813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97775" y="97004"/>
            <a:ext cx="634929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9109" y="97004"/>
            <a:ext cx="819263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5538" y="703263"/>
            <a:ext cx="4629150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6945" y="4416029"/>
            <a:ext cx="5046348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17336" y="9000620"/>
            <a:ext cx="915369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98279" y="9000620"/>
            <a:ext cx="507313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6857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8431" y="8999031"/>
            <a:ext cx="5444951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2807" y="297371"/>
            <a:ext cx="559620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1283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45394" y="702875"/>
            <a:ext cx="4591026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6945" y="4416029"/>
            <a:ext cx="5047923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45394" y="702875"/>
            <a:ext cx="4591026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16945" y="4416029"/>
            <a:ext cx="5047923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5538" y="703263"/>
            <a:ext cx="4630737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6945" y="4416029"/>
            <a:ext cx="5047923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784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271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802.11-13/0789r1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775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Jon Rosdahl, CSR Technology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11-13/0789r1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3/DMLT/8023-DMLT-SG-1305-Winkel-5C-2013-05-17r1.pdf" TargetMode="External"/><Relationship Id="rId3" Type="http://schemas.openxmlformats.org/officeDocument/2006/relationships/hyperlink" Target="http://ieee802.org/1/files/public/docs2013/new-p802-1qcc-draft-par-0513-v1.pdf" TargetMode="External"/><Relationship Id="rId7" Type="http://schemas.openxmlformats.org/officeDocument/2006/relationships/hyperlink" Target="http://www.ieee802.org/3/DMLT/8023-DMLT-SG-1305-Winkel-PAR-2013-05-17r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802.org/1/files/public/docs2013/new-p802-1qcd-draft-5c-0513-v01.pdf" TargetMode="External"/><Relationship Id="rId11" Type="http://schemas.openxmlformats.org/officeDocument/2006/relationships/hyperlink" Target="http://grouper.ieee.org/groups/802/PARs/2013-07/P802_19_1_PAR_Detail.pdf" TargetMode="External"/><Relationship Id="rId5" Type="http://schemas.openxmlformats.org/officeDocument/2006/relationships/hyperlink" Target="http://ieee802.org/1/files/public/docs2013/new-p802-1qcd-draft-par-0513-v01.pdf" TargetMode="External"/><Relationship Id="rId10" Type="http://schemas.openxmlformats.org/officeDocument/2006/relationships/hyperlink" Target="https://mentor.ieee.org/802.15/dcn/13/15-13-0232-03-0l2r-l2r-working-draft-5c.docx" TargetMode="External"/><Relationship Id="rId4" Type="http://schemas.openxmlformats.org/officeDocument/2006/relationships/hyperlink" Target="http://ieee802.org/1/files/public/docs2013/new-p802-1qcc-draft-5c-0513-v1.pdf" TargetMode="External"/><Relationship Id="rId9" Type="http://schemas.openxmlformats.org/officeDocument/2006/relationships/hyperlink" Target="https://mentor.ieee.org/802.15/dcn/13/15-13-0231-03-0l2r-l2r-working-draft-pa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696200" cy="9144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802.11 Review of March 2013</a:t>
            </a:r>
            <a:br>
              <a:rPr lang="en-US" dirty="0" smtClean="0"/>
            </a:br>
            <a:r>
              <a:rPr lang="en-US" dirty="0" smtClean="0"/>
              <a:t> Proposed Pars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2013-03-18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31813" y="2293938"/>
          <a:ext cx="7913687" cy="242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Document" r:id="rId4" imgW="8257888" imgH="2553848" progId="Word.Document.8">
                  <p:embed/>
                </p:oleObj>
              </mc:Choice>
              <mc:Fallback>
                <p:oleObj name="Document" r:id="rId4" imgW="8257888" imgH="25538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293938"/>
                        <a:ext cx="7913687" cy="2427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Review of 802 WG PARS submitted for review during the July 2013 Session.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PARs under consideration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  <a:ln/>
        </p:spPr>
        <p:txBody>
          <a:bodyPr/>
          <a:lstStyle/>
          <a:p>
            <a:r>
              <a:rPr lang="en-US" dirty="0" smtClean="0"/>
              <a:t>July 1x-1x, 2013, Geneva, Switzerland</a:t>
            </a:r>
          </a:p>
          <a:p>
            <a:r>
              <a:rPr lang="en-US" dirty="0" smtClean="0"/>
              <a:t>802.1Qcc - amendment for Stream Reservation Protocol (SRP), </a:t>
            </a:r>
            <a:r>
              <a:rPr lang="en-US" dirty="0" smtClean="0">
                <a:hlinkClick r:id="rId3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4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802.1Qcd - amendment for Application Virtual Local Area Networks (VLAN) Type, Length, Value (TLV), </a:t>
            </a:r>
            <a:r>
              <a:rPr lang="en-US" dirty="0" smtClean="0">
                <a:hlinkClick r:id="rId5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6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802.3br - amendment for Specification and Management Parameters for Interspersing Express Traffic, </a:t>
            </a:r>
            <a:r>
              <a:rPr lang="en-US" dirty="0" smtClean="0">
                <a:hlinkClick r:id="rId7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8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802.15.10 - recommended practice on Layer 2 Routing, </a:t>
            </a:r>
            <a:r>
              <a:rPr lang="en-US" dirty="0" smtClean="0">
                <a:hlinkClick r:id="rId9"/>
              </a:rPr>
              <a:t>PAR</a:t>
            </a:r>
            <a:r>
              <a:rPr lang="en-US" dirty="0" smtClean="0"/>
              <a:t> and </a:t>
            </a:r>
            <a:r>
              <a:rPr lang="en-US" dirty="0" smtClean="0">
                <a:hlinkClick r:id="rId10"/>
              </a:rPr>
              <a:t>5C</a:t>
            </a:r>
            <a:r>
              <a:rPr lang="en-US" dirty="0" smtClean="0"/>
              <a:t> </a:t>
            </a:r>
          </a:p>
          <a:p>
            <a:r>
              <a:rPr lang="en-US" dirty="0" smtClean="0"/>
              <a:t>P802.19.1 - </a:t>
            </a:r>
            <a:r>
              <a:rPr lang="en-US" dirty="0" smtClean="0">
                <a:hlinkClick r:id="rId11" action="ppaction://hlinkfile"/>
              </a:rPr>
              <a:t>PAR Extension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/>
              <a:t>802.1Qcc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105400"/>
          </a:xfrm>
        </p:spPr>
        <p:txBody>
          <a:bodyPr/>
          <a:lstStyle/>
          <a:p>
            <a:r>
              <a:rPr lang="en-US" sz="1400" dirty="0" smtClean="0"/>
              <a:t>PAR</a:t>
            </a:r>
          </a:p>
          <a:p>
            <a:r>
              <a:rPr lang="en-US" sz="1400" dirty="0" smtClean="0"/>
              <a:t>In general the PAR appears to be written by and for a community already knowledgeable in 802.1Q. However, one of the purposes of a PAR is to advertise the start of a new project to a broad community. 802.11 members can not read the PAR and determine  the scope. Do </a:t>
            </a:r>
            <a:r>
              <a:rPr lang="en-US" sz="1400" dirty="0"/>
              <a:t>you plan to issue a press release if the project is approved. How would you describe the project in a press release</a:t>
            </a:r>
            <a:r>
              <a:rPr lang="en-US" sz="1400" dirty="0" smtClean="0"/>
              <a:t>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In 5.2.b 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Change “amendment provides” to “amendment describes new” 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Change “and provide:’ to “which provides:”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“</a:t>
            </a:r>
            <a:r>
              <a:rPr lang="en-US" sz="1400" b="0" dirty="0"/>
              <a:t>Configurable SR (stream reservation) classes and streams </a:t>
            </a:r>
            <a:r>
              <a:rPr lang="en-US" sz="1400" b="0" dirty="0" smtClean="0"/>
              <a:t>“ </a:t>
            </a:r>
            <a:r>
              <a:rPr lang="en-US" sz="1400" dirty="0" smtClean="0"/>
              <a:t> wording is confusing. Can this be written more clearly?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What is the current stream limit. What will the new limit be?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What are the characteristics of the streams before and after </a:t>
            </a:r>
            <a:r>
              <a:rPr lang="en-US" sz="1400" dirty="0" err="1" smtClean="0"/>
              <a:t>Qcc</a:t>
            </a:r>
            <a:r>
              <a:rPr lang="en-US" sz="1400" dirty="0" smtClean="0"/>
              <a:t>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What types of  layer three support  do you plan to offer?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8.1 is empty. Could some of the  5C material be used to further explain the project?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5.2, 5.4 and 5.5 do not seem to describe the same project – please clarify</a:t>
            </a:r>
            <a:r>
              <a:rPr lang="en-US" sz="1400" dirty="0"/>
              <a:t>.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5C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Technical feasibility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What is the </a:t>
            </a:r>
            <a:r>
              <a:rPr lang="en-US" sz="1400" dirty="0" err="1" smtClean="0"/>
              <a:t>AVnu</a:t>
            </a:r>
            <a:r>
              <a:rPr lang="en-US" sz="1400" dirty="0" smtClean="0"/>
              <a:t> Alliance and what is its relationship to 802.1Q?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Did </a:t>
            </a:r>
            <a:r>
              <a:rPr lang="en-US" sz="1400" dirty="0" err="1" smtClean="0"/>
              <a:t>AVnu</a:t>
            </a:r>
            <a:r>
              <a:rPr lang="en-US" sz="1400" dirty="0" smtClean="0"/>
              <a:t> supply use cases or requirements that could be referenced/made available?</a:t>
            </a:r>
          </a:p>
          <a:p>
            <a:pPr>
              <a:spcBef>
                <a:spcPts val="0"/>
              </a:spcBef>
            </a:pPr>
            <a:r>
              <a:rPr lang="en-US" sz="1400" dirty="0" smtClean="0"/>
              <a:t>What does C mean? “</a:t>
            </a:r>
            <a:r>
              <a:rPr lang="en-US" sz="1400" b="0" dirty="0" smtClean="0"/>
              <a:t>The </a:t>
            </a:r>
            <a:r>
              <a:rPr lang="en-US" sz="1400" b="0" dirty="0"/>
              <a:t>technology re‐use, and other augmented methods are deemed proven for their reliability</a:t>
            </a:r>
            <a:r>
              <a:rPr lang="en-US" sz="1400" b="0" dirty="0" smtClean="0"/>
              <a:t>.”</a:t>
            </a:r>
            <a:endParaRPr lang="en-US" sz="1400" b="0" dirty="0"/>
          </a:p>
          <a:p>
            <a:pPr>
              <a:spcBef>
                <a:spcPts val="0"/>
              </a:spcBef>
            </a:pPr>
            <a:endParaRPr lang="en-US" sz="1400" dirty="0" smtClean="0"/>
          </a:p>
          <a:p>
            <a:pPr>
              <a:spcBef>
                <a:spcPts val="0"/>
              </a:spcBef>
            </a:pPr>
            <a:r>
              <a:rPr lang="en-US" sz="1400" dirty="0" smtClean="0"/>
              <a:t>What assumptions are being made of 802.11 and its ability to participate in SRP?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71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802.1Qcd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1800" dirty="0" smtClean="0"/>
              <a:t>PAR</a:t>
            </a:r>
          </a:p>
          <a:p>
            <a:r>
              <a:rPr lang="en-US" sz="1800" dirty="0" smtClean="0"/>
              <a:t>Does IETF provide any similar VLAN tag?</a:t>
            </a:r>
          </a:p>
          <a:p>
            <a:r>
              <a:rPr lang="en-US" sz="1800" dirty="0" smtClean="0"/>
              <a:t>How does VLAN tag simplify management?</a:t>
            </a:r>
          </a:p>
          <a:p>
            <a:r>
              <a:rPr lang="en-US" sz="1800" dirty="0" smtClean="0"/>
              <a:t>In 5.2.b, the last scope sentence is actually a need statement and should be moved to 5.5.</a:t>
            </a:r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5C</a:t>
            </a:r>
          </a:p>
          <a:p>
            <a:r>
              <a:rPr lang="en-US" sz="1800" dirty="0" smtClean="0"/>
              <a:t>Slide 6 </a:t>
            </a:r>
          </a:p>
          <a:p>
            <a:r>
              <a:rPr lang="en-US" sz="1800" dirty="0" smtClean="0"/>
              <a:t>Please define the scope of “end stations” or provide some examples.</a:t>
            </a:r>
          </a:p>
          <a:p>
            <a:r>
              <a:rPr lang="en-US" sz="1800" dirty="0" smtClean="0"/>
              <a:t>The 5C alternately claims that </a:t>
            </a:r>
            <a:r>
              <a:rPr lang="en-US" sz="1800" dirty="0" err="1" smtClean="0"/>
              <a:t>Qcd</a:t>
            </a:r>
            <a:r>
              <a:rPr lang="en-US" sz="1800" dirty="0" smtClean="0"/>
              <a:t> will simplify network management and end station management – which is it?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426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sz="2800" dirty="0" smtClean="0"/>
              <a:t>802.15.10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648200"/>
          </a:xfrm>
        </p:spPr>
        <p:txBody>
          <a:bodyPr/>
          <a:lstStyle/>
          <a:p>
            <a:r>
              <a:rPr lang="en-US" sz="1400" dirty="0" smtClean="0"/>
              <a:t>PAR</a:t>
            </a:r>
          </a:p>
          <a:p>
            <a:r>
              <a:rPr lang="en-US" sz="1400" dirty="0" smtClean="0"/>
              <a:t>Section 1.2  Is this really a  Recommended Practice or a  Standard?</a:t>
            </a:r>
          </a:p>
          <a:p>
            <a:r>
              <a:rPr lang="en-US" sz="1400" dirty="0" smtClean="0"/>
              <a:t>Section 5.2 Change to “</a:t>
            </a:r>
            <a:r>
              <a:rPr lang="en-US" sz="1400" b="0" dirty="0" smtClean="0"/>
              <a:t>This standard defines </a:t>
            </a:r>
            <a:r>
              <a:rPr lang="en-US" sz="1400" b="0" dirty="0"/>
              <a:t>a protocol that routes packets in a </a:t>
            </a:r>
            <a:r>
              <a:rPr lang="en-US" sz="1400" b="0" dirty="0" smtClean="0"/>
              <a:t>dynamically changing </a:t>
            </a:r>
            <a:r>
              <a:rPr lang="en-US" sz="1400" b="0" dirty="0"/>
              <a:t>network (changes on the order of a minute time frame), with minimal impact to route handling</a:t>
            </a:r>
            <a:r>
              <a:rPr lang="en-US" sz="1400" b="0" dirty="0" smtClean="0"/>
              <a:t>.</a:t>
            </a:r>
          </a:p>
          <a:p>
            <a:endParaRPr lang="en-US" sz="1400" b="0" dirty="0" smtClean="0"/>
          </a:p>
          <a:p>
            <a:r>
              <a:rPr lang="en-US" sz="1400" dirty="0" smtClean="0"/>
              <a:t>Section 5.4</a:t>
            </a:r>
          </a:p>
          <a:p>
            <a:r>
              <a:rPr lang="en-US" sz="1400" dirty="0" smtClean="0"/>
              <a:t>What L3 mechanisms are to be considered?</a:t>
            </a:r>
          </a:p>
          <a:p>
            <a:endParaRPr lang="en-US" sz="1400" dirty="0" smtClean="0"/>
          </a:p>
          <a:p>
            <a:r>
              <a:rPr lang="en-US" sz="1400" dirty="0" smtClean="0"/>
              <a:t>Section 8.1 Clarify the relationship between 15.4e and 15.10. Are there any new functions being added by 15.10? Does 15.10 use only features previously defined by 15.4e?</a:t>
            </a:r>
          </a:p>
          <a:p>
            <a:r>
              <a:rPr lang="en-US" sz="1400" dirty="0" smtClean="0"/>
              <a:t>Is 15.10 for use only with 15.4 based networks?</a:t>
            </a:r>
          </a:p>
          <a:p>
            <a:r>
              <a:rPr lang="en-US" sz="1400" dirty="0" smtClean="0"/>
              <a:t>Should the project be called 802.15.4.1 because this is a recommended practice (standard)  for 15.4?</a:t>
            </a:r>
          </a:p>
          <a:p>
            <a:endParaRPr lang="en-US" sz="1400" dirty="0"/>
          </a:p>
          <a:p>
            <a:r>
              <a:rPr lang="en-US" sz="1400" dirty="0" smtClean="0"/>
              <a:t>5C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470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802.3br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113213"/>
          </a:xfrm>
        </p:spPr>
        <p:txBody>
          <a:bodyPr/>
          <a:lstStyle/>
          <a:p>
            <a:r>
              <a:rPr lang="en-US" sz="1600" dirty="0" smtClean="0"/>
              <a:t>PAR</a:t>
            </a:r>
          </a:p>
          <a:p>
            <a:r>
              <a:rPr lang="en-US" sz="1600" dirty="0" smtClean="0"/>
              <a:t>2.1 Change to: </a:t>
            </a:r>
            <a:r>
              <a:rPr lang="en-US" sz="1600" b="0" dirty="0"/>
              <a:t>Standard for Ethernet Amendment Specification and Management Parameters for </a:t>
            </a:r>
            <a:r>
              <a:rPr lang="en-US" sz="1600" b="0" dirty="0" smtClean="0"/>
              <a:t>Interspersed </a:t>
            </a:r>
            <a:r>
              <a:rPr lang="en-US" sz="1600" b="0" dirty="0"/>
              <a:t>Express Traffic.</a:t>
            </a:r>
            <a:endParaRPr lang="en-US" sz="1600" dirty="0" smtClean="0"/>
          </a:p>
          <a:p>
            <a:r>
              <a:rPr lang="en-US" sz="1600" dirty="0" smtClean="0"/>
              <a:t>5.2.b Clarify the scope regarding  whether  the project will add only </a:t>
            </a:r>
            <a:r>
              <a:rPr lang="en-US" sz="1600" dirty="0" err="1" smtClean="0"/>
              <a:t>Qos</a:t>
            </a:r>
            <a:r>
              <a:rPr lang="en-US" sz="1600" dirty="0" smtClean="0"/>
              <a:t> parameters or also a management protocol.</a:t>
            </a:r>
          </a:p>
          <a:p>
            <a:r>
              <a:rPr lang="en-US" sz="1600" dirty="0"/>
              <a:t>5.2.b </a:t>
            </a:r>
            <a:r>
              <a:rPr lang="en-US" sz="1600" dirty="0" smtClean="0"/>
              <a:t> Change “</a:t>
            </a:r>
            <a:r>
              <a:rPr lang="en-US" sz="1600" b="0" dirty="0" smtClean="0"/>
              <a:t>The </a:t>
            </a:r>
            <a:r>
              <a:rPr lang="en-US" sz="1600" b="0" dirty="0"/>
              <a:t>scope of this </a:t>
            </a:r>
            <a:r>
              <a:rPr lang="en-US" sz="1600" b="0" dirty="0" smtClean="0"/>
              <a:t>project is to specify” to “This amendment specifies”</a:t>
            </a:r>
            <a:endParaRPr lang="en-US" sz="1600" dirty="0" smtClean="0"/>
          </a:p>
          <a:p>
            <a:r>
              <a:rPr lang="en-US" sz="1600" dirty="0" smtClean="0"/>
              <a:t>Is there any dependency between 802.1Qbu and 802.3br?</a:t>
            </a:r>
          </a:p>
          <a:p>
            <a:r>
              <a:rPr lang="en-US" sz="1600" dirty="0" smtClean="0"/>
              <a:t>Please explain what “interspersed express traffic” is. Could the term be described in either 5.2 or 8.1?</a:t>
            </a:r>
          </a:p>
          <a:p>
            <a:r>
              <a:rPr lang="en-US" sz="1600" dirty="0" smtClean="0"/>
              <a:t>5.5 the last sentence does not seem to be appropriate.</a:t>
            </a:r>
          </a:p>
          <a:p>
            <a:r>
              <a:rPr lang="en-US" sz="1600" dirty="0" smtClean="0"/>
              <a:t>5.5 replace  “, including but not limited to,” with “such as”</a:t>
            </a:r>
          </a:p>
          <a:p>
            <a:r>
              <a:rPr lang="en-US" sz="1600" dirty="0" smtClean="0"/>
              <a:t>5.6 Delete “stakeholders included to date include but are not limited to:”</a:t>
            </a:r>
          </a:p>
          <a:p>
            <a:endParaRPr lang="en-US" sz="1600" dirty="0"/>
          </a:p>
          <a:p>
            <a:r>
              <a:rPr lang="en-US" sz="1600" dirty="0" smtClean="0"/>
              <a:t>5C</a:t>
            </a:r>
          </a:p>
          <a:p>
            <a:r>
              <a:rPr lang="en-US" sz="1600" dirty="0" smtClean="0"/>
              <a:t>Distinct Identity (slide 5) What does close to zero delay on converged networks mean?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101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smtClean="0"/>
              <a:t>802.19.1 extension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0813" cy="4113213"/>
          </a:xfrm>
        </p:spPr>
        <p:txBody>
          <a:bodyPr/>
          <a:lstStyle/>
          <a:p>
            <a:r>
              <a:rPr lang="en-US" sz="1800" dirty="0" smtClean="0"/>
              <a:t>PAR</a:t>
            </a:r>
          </a:p>
          <a:p>
            <a:r>
              <a:rPr lang="en-US" sz="1800" dirty="0" smtClean="0"/>
              <a:t>In 2 delete “and therefore an extension of the PAR is required”</a:t>
            </a:r>
          </a:p>
          <a:p>
            <a:r>
              <a:rPr lang="en-US" sz="1800" dirty="0" smtClean="0"/>
              <a:t>Insert in 2 an explanation of expected project timeline to justify a two year extension.</a:t>
            </a:r>
          </a:p>
          <a:p>
            <a:r>
              <a:rPr lang="en-US" sz="1800" dirty="0" smtClean="0"/>
              <a:t>Fix  3.5</a:t>
            </a:r>
            <a:r>
              <a:rPr lang="en-US" sz="1800" dirty="0"/>
              <a:t>. </a:t>
            </a:r>
            <a:r>
              <a:rPr lang="en-US" sz="1800" dirty="0" smtClean="0"/>
              <a:t>  What </a:t>
            </a:r>
            <a:r>
              <a:rPr lang="en-US" sz="1800" dirty="0"/>
              <a:t>percentage of the Draft is stable: </a:t>
            </a:r>
            <a:r>
              <a:rPr lang="en-US" sz="1800" b="0" dirty="0" smtClean="0"/>
              <a:t>% </a:t>
            </a:r>
            <a:r>
              <a:rPr lang="en-US" sz="1800" b="0" dirty="0" smtClean="0">
                <a:solidFill>
                  <a:srgbClr val="FF0000"/>
                </a:solidFill>
              </a:rPr>
              <a:t>(blank)</a:t>
            </a:r>
          </a:p>
          <a:p>
            <a:endParaRPr lang="en-US" sz="1800" b="0" dirty="0"/>
          </a:p>
          <a:p>
            <a:endParaRPr lang="en-US" sz="1800" dirty="0"/>
          </a:p>
          <a:p>
            <a:r>
              <a:rPr lang="en-US" sz="1800" dirty="0" smtClean="0"/>
              <a:t>5C</a:t>
            </a:r>
          </a:p>
          <a:p>
            <a:r>
              <a:rPr lang="en-US" sz="1800" dirty="0" smtClean="0"/>
              <a:t>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Jon Rosdahl, CSR Technology Inc.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35590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1415</TotalTime>
  <Words>900</Words>
  <Application>Microsoft Office PowerPoint</Application>
  <PresentationFormat>On-screen Show (4:3)</PresentationFormat>
  <Paragraphs>122</Paragraphs>
  <Slides>8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802.11 Review of March 2013  Proposed Pars</vt:lpstr>
      <vt:lpstr>Abstract</vt:lpstr>
      <vt:lpstr>PARs under consideration</vt:lpstr>
      <vt:lpstr>802.1Qcc</vt:lpstr>
      <vt:lpstr>802.1Qcd</vt:lpstr>
      <vt:lpstr>802.15.10</vt:lpstr>
      <vt:lpstr>802.3br</vt:lpstr>
      <vt:lpstr>802.19.1 extension</vt:lpstr>
    </vt:vector>
  </TitlesOfParts>
  <Company>CSR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Review of July 2013 Proposed Pars</dc:title>
  <dc:creator>Jon Rosdahl</dc:creator>
  <cp:lastModifiedBy>Marvell</cp:lastModifiedBy>
  <cp:revision>35</cp:revision>
  <cp:lastPrinted>2013-07-16T05:05:57Z</cp:lastPrinted>
  <dcterms:created xsi:type="dcterms:W3CDTF">2013-03-18T19:48:19Z</dcterms:created>
  <dcterms:modified xsi:type="dcterms:W3CDTF">2013-07-16T10:17:27Z</dcterms:modified>
</cp:coreProperties>
</file>