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810" y="-4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802.11-13/0789r0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146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802.11-13/0789r0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8128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802.11-13/0789r0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802.11-13/0789r0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802.11-13/0789r0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802.11-13/0789r0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75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11-13/0789r0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3/DMLT/8023-DMLT-SG-1305-Winkel-5C-2013-05-17r1.pdf" TargetMode="External"/><Relationship Id="rId3" Type="http://schemas.openxmlformats.org/officeDocument/2006/relationships/hyperlink" Target="http://ieee802.org/1/files/public/docs2013/new-p802-1qcc-draft-par-0513-v1.pdf" TargetMode="External"/><Relationship Id="rId7" Type="http://schemas.openxmlformats.org/officeDocument/2006/relationships/hyperlink" Target="http://www.ieee802.org/3/DMLT/8023-DMLT-SG-1305-Winkel-PAR-2013-05-17r1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802.org/1/files/public/docs2013/new-p802-1qcd-draft-5c-0513-v01.pdf" TargetMode="External"/><Relationship Id="rId11" Type="http://schemas.openxmlformats.org/officeDocument/2006/relationships/hyperlink" Target="http://grouper.ieee.org/groups/802/PARs/2013-07/P802_19_1_PAR_Detail.pdf" TargetMode="External"/><Relationship Id="rId5" Type="http://schemas.openxmlformats.org/officeDocument/2006/relationships/hyperlink" Target="http://ieee802.org/1/files/public/docs2013/new-p802-1qcd-draft-par-0513-v01.pdf" TargetMode="External"/><Relationship Id="rId10" Type="http://schemas.openxmlformats.org/officeDocument/2006/relationships/hyperlink" Target="https://mentor.ieee.org/802.15/dcn/13/15-13-0232-03-0l2r-l2r-working-draft-5c.docx" TargetMode="External"/><Relationship Id="rId4" Type="http://schemas.openxmlformats.org/officeDocument/2006/relationships/hyperlink" Target="http://ieee802.org/1/files/public/docs2013/new-p802-1qcc-draft-5c-0513-v1.pdf" TargetMode="External"/><Relationship Id="rId9" Type="http://schemas.openxmlformats.org/officeDocument/2006/relationships/hyperlink" Target="https://mentor.ieee.org/802.15/dcn/13/15-13-0231-03-0l2r-l2r-working-draft-par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696200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802.11 Review of March 2013</a:t>
            </a:r>
            <a:br>
              <a:rPr lang="en-US" dirty="0" smtClean="0"/>
            </a:br>
            <a:r>
              <a:rPr lang="en-US" dirty="0" smtClean="0"/>
              <a:t> Proposed Pars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31813" y="2293938"/>
          <a:ext cx="7913687" cy="242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Document" r:id="rId4" imgW="8257888" imgH="2553848" progId="Word.Document.8">
                  <p:embed/>
                </p:oleObj>
              </mc:Choice>
              <mc:Fallback>
                <p:oleObj name="Document" r:id="rId4" imgW="8257888" imgH="25538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293938"/>
                        <a:ext cx="7913687" cy="2427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Review of 802 WG PARS submitted for review during the July 2013 Session.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PARs under consideration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  <a:ln/>
        </p:spPr>
        <p:txBody>
          <a:bodyPr/>
          <a:lstStyle/>
          <a:p>
            <a:r>
              <a:rPr lang="en-US" dirty="0" smtClean="0"/>
              <a:t>July 1x-1x, 2013, Geneva, Switzerland</a:t>
            </a:r>
          </a:p>
          <a:p>
            <a:r>
              <a:rPr lang="en-US" dirty="0" smtClean="0"/>
              <a:t>802.1Qcc - amendment for Stream Reservation Protocol (SRP), </a:t>
            </a:r>
            <a:r>
              <a:rPr lang="en-US" dirty="0" smtClean="0">
                <a:hlinkClick r:id="rId3"/>
              </a:rPr>
              <a:t>PAR</a:t>
            </a:r>
            <a:r>
              <a:rPr lang="en-US" dirty="0" smtClean="0"/>
              <a:t> and </a:t>
            </a:r>
            <a:r>
              <a:rPr lang="en-US" dirty="0" smtClean="0">
                <a:hlinkClick r:id="rId4"/>
              </a:rPr>
              <a:t>5C</a:t>
            </a:r>
            <a:r>
              <a:rPr lang="en-US" dirty="0" smtClean="0"/>
              <a:t> </a:t>
            </a:r>
          </a:p>
          <a:p>
            <a:r>
              <a:rPr lang="en-US" dirty="0" smtClean="0"/>
              <a:t>802.1Qcd - amendment for Application Virtual Local Area Networks (VLAN) Type, Length, Value (TLV), </a:t>
            </a:r>
            <a:r>
              <a:rPr lang="en-US" dirty="0" smtClean="0">
                <a:hlinkClick r:id="rId5"/>
              </a:rPr>
              <a:t>PAR</a:t>
            </a:r>
            <a:r>
              <a:rPr lang="en-US" dirty="0" smtClean="0"/>
              <a:t> and </a:t>
            </a:r>
            <a:r>
              <a:rPr lang="en-US" dirty="0" smtClean="0">
                <a:hlinkClick r:id="rId6"/>
              </a:rPr>
              <a:t>5C</a:t>
            </a:r>
            <a:r>
              <a:rPr lang="en-US" dirty="0" smtClean="0"/>
              <a:t> </a:t>
            </a:r>
          </a:p>
          <a:p>
            <a:r>
              <a:rPr lang="en-US" dirty="0" smtClean="0"/>
              <a:t>802.3br - amendment for Specification and Management Parameters for Interspersing Express Traffic, </a:t>
            </a:r>
            <a:r>
              <a:rPr lang="en-US" dirty="0" smtClean="0">
                <a:hlinkClick r:id="rId7"/>
              </a:rPr>
              <a:t>PAR</a:t>
            </a:r>
            <a:r>
              <a:rPr lang="en-US" dirty="0" smtClean="0"/>
              <a:t> and </a:t>
            </a:r>
            <a:r>
              <a:rPr lang="en-US" dirty="0" smtClean="0">
                <a:hlinkClick r:id="rId8"/>
              </a:rPr>
              <a:t>5C</a:t>
            </a:r>
            <a:r>
              <a:rPr lang="en-US" dirty="0" smtClean="0"/>
              <a:t> </a:t>
            </a:r>
          </a:p>
          <a:p>
            <a:r>
              <a:rPr lang="en-US" dirty="0" smtClean="0"/>
              <a:t>802.15.10 - recommended practice on Layer 2 Routing, </a:t>
            </a:r>
            <a:r>
              <a:rPr lang="en-US" dirty="0" smtClean="0">
                <a:hlinkClick r:id="rId9"/>
              </a:rPr>
              <a:t>PAR</a:t>
            </a:r>
            <a:r>
              <a:rPr lang="en-US" dirty="0" smtClean="0"/>
              <a:t> and </a:t>
            </a:r>
            <a:r>
              <a:rPr lang="en-US" dirty="0" smtClean="0">
                <a:hlinkClick r:id="rId10"/>
              </a:rPr>
              <a:t>5C</a:t>
            </a:r>
            <a:r>
              <a:rPr lang="en-US" dirty="0" smtClean="0"/>
              <a:t> </a:t>
            </a:r>
          </a:p>
          <a:p>
            <a:r>
              <a:rPr lang="en-US" dirty="0" smtClean="0"/>
              <a:t>P802.19.1 - </a:t>
            </a:r>
            <a:r>
              <a:rPr lang="en-US" dirty="0" smtClean="0">
                <a:hlinkClick r:id="rId11" action="ppaction://hlinkfile"/>
              </a:rPr>
              <a:t>PAR Extension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/>
              <a:t>802.1Qcc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770813" cy="4113213"/>
          </a:xfrm>
        </p:spPr>
        <p:txBody>
          <a:bodyPr/>
          <a:lstStyle/>
          <a:p>
            <a:r>
              <a:rPr lang="en-US" sz="1400" dirty="0" smtClean="0"/>
              <a:t>PAR</a:t>
            </a:r>
          </a:p>
          <a:p>
            <a:r>
              <a:rPr lang="en-US" sz="1400" dirty="0" smtClean="0"/>
              <a:t>In general the PAR is written by and for a community already knowledgeable in 802.1Q. One of the purposes of a PAR is to advertise the start of a new project to a broad community.</a:t>
            </a:r>
          </a:p>
          <a:p>
            <a:r>
              <a:rPr lang="en-US" sz="1400" dirty="0" smtClean="0"/>
              <a:t>802.11 members can not read the PAR and determine  the scope.</a:t>
            </a:r>
          </a:p>
          <a:p>
            <a:r>
              <a:rPr lang="en-US" sz="1400" dirty="0" smtClean="0"/>
              <a:t>Configuration stream wording is confusing</a:t>
            </a:r>
          </a:p>
          <a:p>
            <a:r>
              <a:rPr lang="en-US" sz="1400" dirty="0" smtClean="0"/>
              <a:t>What is the current stream limit. What will the new limit be?</a:t>
            </a:r>
          </a:p>
          <a:p>
            <a:r>
              <a:rPr lang="en-US" sz="1400" dirty="0" smtClean="0"/>
              <a:t>What types of  layer three support  do you plan to offer</a:t>
            </a:r>
          </a:p>
          <a:p>
            <a:r>
              <a:rPr lang="en-US" sz="1400" dirty="0" smtClean="0"/>
              <a:t>Do you plan to issue a press release if the project is approved. How would you describe the project in a press release?</a:t>
            </a:r>
          </a:p>
          <a:p>
            <a:r>
              <a:rPr lang="en-US" sz="1400" dirty="0" smtClean="0"/>
              <a:t>8.1 is empty. Could some of the  5C material be used to further explain the project?</a:t>
            </a:r>
          </a:p>
          <a:p>
            <a:endParaRPr lang="en-US" sz="1400" dirty="0"/>
          </a:p>
          <a:p>
            <a:r>
              <a:rPr lang="en-US" sz="1400" dirty="0" smtClean="0"/>
              <a:t>5C</a:t>
            </a:r>
          </a:p>
          <a:p>
            <a:r>
              <a:rPr lang="en-US" sz="1400" dirty="0" smtClean="0"/>
              <a:t>Technical feasibility</a:t>
            </a:r>
          </a:p>
          <a:p>
            <a:r>
              <a:rPr lang="en-US" sz="1400" dirty="0" smtClean="0"/>
              <a:t>What is the </a:t>
            </a:r>
            <a:r>
              <a:rPr lang="en-US" sz="1400" dirty="0" err="1" smtClean="0"/>
              <a:t>Avnu</a:t>
            </a:r>
            <a:r>
              <a:rPr lang="en-US" sz="1400" dirty="0" smtClean="0"/>
              <a:t> Alliance and what is its relationship to 802.1Q?</a:t>
            </a:r>
          </a:p>
          <a:p>
            <a:r>
              <a:rPr lang="en-US" sz="1400" dirty="0" smtClean="0"/>
              <a:t>Did </a:t>
            </a:r>
            <a:r>
              <a:rPr lang="en-US" sz="1400" dirty="0" err="1" smtClean="0"/>
              <a:t>Avnu</a:t>
            </a:r>
            <a:r>
              <a:rPr lang="en-US" sz="1400" dirty="0" smtClean="0"/>
              <a:t> supply use cases or requirements that could be </a:t>
            </a:r>
            <a:r>
              <a:rPr lang="en-US" sz="1400" dirty="0" err="1" smtClean="0"/>
              <a:t>refernced</a:t>
            </a:r>
            <a:r>
              <a:rPr lang="en-US" sz="1400" dirty="0" smtClean="0"/>
              <a:t>/made available?</a:t>
            </a:r>
          </a:p>
          <a:p>
            <a:r>
              <a:rPr lang="en-US" sz="1400" dirty="0" smtClean="0"/>
              <a:t>What does C mean?</a:t>
            </a:r>
          </a:p>
          <a:p>
            <a:r>
              <a:rPr lang="en-US" sz="1400" dirty="0" smtClean="0"/>
              <a:t>What assumptions are being made of 802.11 and its ability to participate in SRP?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713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802.1Qcd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0813" cy="4113213"/>
          </a:xfrm>
        </p:spPr>
        <p:txBody>
          <a:bodyPr/>
          <a:lstStyle/>
          <a:p>
            <a:r>
              <a:rPr lang="en-US" sz="1800" dirty="0" smtClean="0"/>
              <a:t>PAR</a:t>
            </a:r>
          </a:p>
          <a:p>
            <a:r>
              <a:rPr lang="en-US" sz="1800" dirty="0" smtClean="0"/>
              <a:t>Does IETF provide any similar VLAN tag?</a:t>
            </a:r>
          </a:p>
          <a:p>
            <a:r>
              <a:rPr lang="en-US" sz="1800" dirty="0" smtClean="0"/>
              <a:t>How does VLAN tag simplify </a:t>
            </a:r>
            <a:r>
              <a:rPr lang="en-US" sz="1800" dirty="0" err="1" smtClean="0"/>
              <a:t>mamnagemnt</a:t>
            </a:r>
            <a:r>
              <a:rPr lang="en-US" sz="1800" dirty="0" smtClean="0"/>
              <a:t>?</a:t>
            </a:r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5C</a:t>
            </a:r>
          </a:p>
          <a:p>
            <a:r>
              <a:rPr lang="en-US" sz="1800" dirty="0" smtClean="0"/>
              <a:t>Slide 6 </a:t>
            </a:r>
          </a:p>
          <a:p>
            <a:r>
              <a:rPr lang="en-US" sz="1800" dirty="0" smtClean="0"/>
              <a:t>Please define the scope of “end stations” or provide some examples.</a:t>
            </a:r>
          </a:p>
          <a:p>
            <a:r>
              <a:rPr lang="en-US" sz="1800" dirty="0" smtClean="0"/>
              <a:t>The 5C alternately claims that </a:t>
            </a:r>
            <a:r>
              <a:rPr lang="en-US" sz="1800" dirty="0" err="1" smtClean="0"/>
              <a:t>Qcd</a:t>
            </a:r>
            <a:r>
              <a:rPr lang="en-US" sz="1800" dirty="0" smtClean="0"/>
              <a:t> will simplify network </a:t>
            </a:r>
            <a:r>
              <a:rPr lang="en-US" sz="1800" dirty="0" err="1" smtClean="0"/>
              <a:t>managemment</a:t>
            </a:r>
            <a:r>
              <a:rPr lang="en-US" sz="1800" dirty="0" smtClean="0"/>
              <a:t> and end station </a:t>
            </a:r>
            <a:r>
              <a:rPr lang="en-US" sz="1800" dirty="0" err="1" smtClean="0"/>
              <a:t>managem,ennt</a:t>
            </a:r>
            <a:r>
              <a:rPr lang="en-US" sz="1800" dirty="0" smtClean="0"/>
              <a:t> – which is it?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263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802.15.10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113213"/>
          </a:xfrm>
        </p:spPr>
        <p:txBody>
          <a:bodyPr/>
          <a:lstStyle/>
          <a:p>
            <a:r>
              <a:rPr lang="en-US" sz="2000" dirty="0" smtClean="0"/>
              <a:t>PAR</a:t>
            </a:r>
          </a:p>
          <a:p>
            <a:r>
              <a:rPr lang="en-US" sz="2000" dirty="0" smtClean="0"/>
              <a:t>Section 5.4</a:t>
            </a:r>
          </a:p>
          <a:p>
            <a:r>
              <a:rPr lang="en-US" sz="2000" dirty="0" smtClean="0"/>
              <a:t>What L3 mechanisms are to be considered?</a:t>
            </a:r>
          </a:p>
          <a:p>
            <a:endParaRPr lang="en-US" sz="2000" dirty="0" smtClean="0"/>
          </a:p>
          <a:p>
            <a:r>
              <a:rPr lang="en-US" sz="2000" dirty="0" smtClean="0"/>
              <a:t>Section 8.1 Clarify the relationship between 15.4e and 15.10. Are there any new functions being added by 15.10? Does 15.10 use only features previously defined by 15.4e?</a:t>
            </a:r>
          </a:p>
          <a:p>
            <a:r>
              <a:rPr lang="en-US" sz="2000" dirty="0" smtClean="0"/>
              <a:t>Is 15.10 for use only with 15.4 based networks?</a:t>
            </a:r>
          </a:p>
          <a:p>
            <a:r>
              <a:rPr lang="en-US" sz="2000" dirty="0" smtClean="0"/>
              <a:t>Should the project be called 802.15.10 or 802.15.4.1?</a:t>
            </a:r>
          </a:p>
          <a:p>
            <a:endParaRPr lang="en-US" sz="2000" dirty="0"/>
          </a:p>
          <a:p>
            <a:r>
              <a:rPr lang="en-US" sz="2000" dirty="0" smtClean="0"/>
              <a:t>5C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701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802.3br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0813" cy="4113213"/>
          </a:xfrm>
        </p:spPr>
        <p:txBody>
          <a:bodyPr/>
          <a:lstStyle/>
          <a:p>
            <a:r>
              <a:rPr lang="en-US" sz="1600" dirty="0" smtClean="0"/>
              <a:t>PAR</a:t>
            </a:r>
          </a:p>
          <a:p>
            <a:r>
              <a:rPr lang="en-US" sz="1600" dirty="0" smtClean="0"/>
              <a:t>Is there any dependency between 802.1Qbu and 802.3br?</a:t>
            </a:r>
          </a:p>
          <a:p>
            <a:r>
              <a:rPr lang="en-US" sz="1600" dirty="0" smtClean="0"/>
              <a:t>Please explain what “interspersed express traffic” is.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5C</a:t>
            </a:r>
          </a:p>
          <a:p>
            <a:r>
              <a:rPr lang="en-US" sz="1600" dirty="0" err="1" smtClean="0"/>
              <a:t>Distict</a:t>
            </a:r>
            <a:r>
              <a:rPr lang="en-US" sz="1600" dirty="0" smtClean="0"/>
              <a:t> Identity (slide 5) What does close to zero delay on converged networks mean?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101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802.19.1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0813" cy="4113213"/>
          </a:xfrm>
        </p:spPr>
        <p:txBody>
          <a:bodyPr/>
          <a:lstStyle/>
          <a:p>
            <a:r>
              <a:rPr lang="en-US" sz="1800" dirty="0" smtClean="0"/>
              <a:t>PAR</a:t>
            </a:r>
          </a:p>
          <a:p>
            <a:r>
              <a:rPr lang="en-US" sz="1800" dirty="0" smtClean="0"/>
              <a:t>Why is 802.11af not mentioned?</a:t>
            </a:r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5C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35590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519</TotalTime>
  <Words>575</Words>
  <Application>Microsoft Office PowerPoint</Application>
  <PresentationFormat>On-screen Show (4:3)</PresentationFormat>
  <Paragraphs>103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802.11 Review of March 2013  Proposed Pars</vt:lpstr>
      <vt:lpstr>Abstract</vt:lpstr>
      <vt:lpstr>PARs under consideration</vt:lpstr>
      <vt:lpstr>802.1Qcc</vt:lpstr>
      <vt:lpstr>802.1Qcd</vt:lpstr>
      <vt:lpstr>802.15.10</vt:lpstr>
      <vt:lpstr>802.3br</vt:lpstr>
      <vt:lpstr>802.19.1 extension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Review of July 2013 Proposed Pars</dc:title>
  <dc:creator>Jon Rosdahl</dc:creator>
  <cp:lastModifiedBy>Marvell</cp:lastModifiedBy>
  <cp:revision>19</cp:revision>
  <cp:lastPrinted>1601-01-01T00:00:00Z</cp:lastPrinted>
  <dcterms:created xsi:type="dcterms:W3CDTF">2013-03-18T19:48:19Z</dcterms:created>
  <dcterms:modified xsi:type="dcterms:W3CDTF">2013-07-15T19:21:47Z</dcterms:modified>
</cp:coreProperties>
</file>